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6AEB61-0F2E-4650-92CE-F2653E43C577}" v="35" dt="2023-09-22T09:48:14.0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60" autoAdjust="0"/>
  </p:normalViewPr>
  <p:slideViewPr>
    <p:cSldViewPr snapToGrid="0" showGuides="1">
      <p:cViewPr varScale="1">
        <p:scale>
          <a:sx n="81" d="100"/>
          <a:sy n="81" d="100"/>
        </p:scale>
        <p:origin x="725" y="53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5" d="100"/>
          <a:sy n="65" d="100"/>
        </p:scale>
        <p:origin x="3082" y="3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useppe Pagannone" userId="9389dfb946c4772b" providerId="LiveId" clId="{2F6AEB61-0F2E-4650-92CE-F2653E43C577}"/>
    <pc:docChg chg="custSel addSld delSld modSld sldOrd delMainMaster modMainMaster">
      <pc:chgData name="Giuseppe Pagannone" userId="9389dfb946c4772b" providerId="LiveId" clId="{2F6AEB61-0F2E-4650-92CE-F2653E43C577}" dt="2023-09-22T09:49:52.376" v="76" actId="47"/>
      <pc:docMkLst>
        <pc:docMk/>
      </pc:docMkLst>
      <pc:sldChg chg="addSp delSp modSp new mod">
        <pc:chgData name="Giuseppe Pagannone" userId="9389dfb946c4772b" providerId="LiveId" clId="{2F6AEB61-0F2E-4650-92CE-F2653E43C577}" dt="2023-09-22T09:49:35.797" v="75" actId="20577"/>
        <pc:sldMkLst>
          <pc:docMk/>
          <pc:sldMk cId="2331931444" sldId="256"/>
        </pc:sldMkLst>
        <pc:spChg chg="del">
          <ac:chgData name="Giuseppe Pagannone" userId="9389dfb946c4772b" providerId="LiveId" clId="{2F6AEB61-0F2E-4650-92CE-F2653E43C577}" dt="2023-09-22T09:36:28.085" v="1" actId="478"/>
          <ac:spMkLst>
            <pc:docMk/>
            <pc:sldMk cId="2331931444" sldId="256"/>
            <ac:spMk id="2" creationId="{57D5A959-E533-AEE4-3B1E-4005F59A80DE}"/>
          </ac:spMkLst>
        </pc:spChg>
        <pc:spChg chg="del">
          <ac:chgData name="Giuseppe Pagannone" userId="9389dfb946c4772b" providerId="LiveId" clId="{2F6AEB61-0F2E-4650-92CE-F2653E43C577}" dt="2023-09-22T09:36:28.085" v="1" actId="478"/>
          <ac:spMkLst>
            <pc:docMk/>
            <pc:sldMk cId="2331931444" sldId="256"/>
            <ac:spMk id="3" creationId="{7712CA21-E8A5-BC8C-D0D4-66661F7C9565}"/>
          </ac:spMkLst>
        </pc:spChg>
        <pc:spChg chg="add mod">
          <ac:chgData name="Giuseppe Pagannone" userId="9389dfb946c4772b" providerId="LiveId" clId="{2F6AEB61-0F2E-4650-92CE-F2653E43C577}" dt="2023-09-22T09:49:35.797" v="75" actId="20577"/>
          <ac:spMkLst>
            <pc:docMk/>
            <pc:sldMk cId="2331931444" sldId="256"/>
            <ac:spMk id="5" creationId="{39E75EF3-5B1F-965B-5BD3-4B1AFD57427F}"/>
          </ac:spMkLst>
        </pc:spChg>
      </pc:sldChg>
      <pc:sldChg chg="addSp modSp add modAnim">
        <pc:chgData name="Giuseppe Pagannone" userId="9389dfb946c4772b" providerId="LiveId" clId="{2F6AEB61-0F2E-4650-92CE-F2653E43C577}" dt="2023-09-22T09:42:54.936" v="25"/>
        <pc:sldMkLst>
          <pc:docMk/>
          <pc:sldMk cId="2912448613" sldId="257"/>
        </pc:sldMkLst>
        <pc:spChg chg="add mod">
          <ac:chgData name="Giuseppe Pagannone" userId="9389dfb946c4772b" providerId="LiveId" clId="{2F6AEB61-0F2E-4650-92CE-F2653E43C577}" dt="2023-09-22T09:42:54.936" v="25"/>
          <ac:spMkLst>
            <pc:docMk/>
            <pc:sldMk cId="2912448613" sldId="257"/>
            <ac:spMk id="2" creationId="{9F80548F-5427-334C-C749-0F670D2BF5B8}"/>
          </ac:spMkLst>
        </pc:spChg>
        <pc:spChg chg="add mod">
          <ac:chgData name="Giuseppe Pagannone" userId="9389dfb946c4772b" providerId="LiveId" clId="{2F6AEB61-0F2E-4650-92CE-F2653E43C577}" dt="2023-09-22T09:42:54.936" v="25"/>
          <ac:spMkLst>
            <pc:docMk/>
            <pc:sldMk cId="2912448613" sldId="257"/>
            <ac:spMk id="3" creationId="{588DEAC3-5A54-BDF7-8F3F-AF50544E5F21}"/>
          </ac:spMkLst>
        </pc:spChg>
        <pc:spChg chg="add mod">
          <ac:chgData name="Giuseppe Pagannone" userId="9389dfb946c4772b" providerId="LiveId" clId="{2F6AEB61-0F2E-4650-92CE-F2653E43C577}" dt="2023-09-22T09:42:54.936" v="25"/>
          <ac:spMkLst>
            <pc:docMk/>
            <pc:sldMk cId="2912448613" sldId="257"/>
            <ac:spMk id="4" creationId="{E3B0F430-544A-2715-20CC-E119BF96BE0F}"/>
          </ac:spMkLst>
        </pc:spChg>
        <pc:spChg chg="mod">
          <ac:chgData name="Giuseppe Pagannone" userId="9389dfb946c4772b" providerId="LiveId" clId="{2F6AEB61-0F2E-4650-92CE-F2653E43C577}" dt="2023-09-22T09:42:54.936" v="25"/>
          <ac:spMkLst>
            <pc:docMk/>
            <pc:sldMk cId="2912448613" sldId="257"/>
            <ac:spMk id="9" creationId="{0C897451-C87A-5374-A285-34B8384D7058}"/>
          </ac:spMkLst>
        </pc:spChg>
        <pc:spChg chg="mod">
          <ac:chgData name="Giuseppe Pagannone" userId="9389dfb946c4772b" providerId="LiveId" clId="{2F6AEB61-0F2E-4650-92CE-F2653E43C577}" dt="2023-09-22T09:42:54.936" v="25"/>
          <ac:spMkLst>
            <pc:docMk/>
            <pc:sldMk cId="2912448613" sldId="257"/>
            <ac:spMk id="11" creationId="{961B3B4B-8FE1-BDB1-7261-6F6C9020A5E2}"/>
          </ac:spMkLst>
        </pc:spChg>
        <pc:spChg chg="mod">
          <ac:chgData name="Giuseppe Pagannone" userId="9389dfb946c4772b" providerId="LiveId" clId="{2F6AEB61-0F2E-4650-92CE-F2653E43C577}" dt="2023-09-22T09:42:54.936" v="25"/>
          <ac:spMkLst>
            <pc:docMk/>
            <pc:sldMk cId="2912448613" sldId="257"/>
            <ac:spMk id="12" creationId="{0C41C428-4A43-4D57-576D-8C297916BE69}"/>
          </ac:spMkLst>
        </pc:spChg>
        <pc:spChg chg="mod">
          <ac:chgData name="Giuseppe Pagannone" userId="9389dfb946c4772b" providerId="LiveId" clId="{2F6AEB61-0F2E-4650-92CE-F2653E43C577}" dt="2023-09-22T09:42:54.936" v="25"/>
          <ac:spMkLst>
            <pc:docMk/>
            <pc:sldMk cId="2912448613" sldId="257"/>
            <ac:spMk id="13" creationId="{0E9A3112-E890-5552-5F31-847FBFB7A935}"/>
          </ac:spMkLst>
        </pc:spChg>
        <pc:spChg chg="mod">
          <ac:chgData name="Giuseppe Pagannone" userId="9389dfb946c4772b" providerId="LiveId" clId="{2F6AEB61-0F2E-4650-92CE-F2653E43C577}" dt="2023-09-22T09:42:54.936" v="25"/>
          <ac:spMkLst>
            <pc:docMk/>
            <pc:sldMk cId="2912448613" sldId="257"/>
            <ac:spMk id="14" creationId="{98F5DCEB-CA45-5F7A-84CA-C21947358E01}"/>
          </ac:spMkLst>
        </pc:spChg>
        <pc:spChg chg="mod">
          <ac:chgData name="Giuseppe Pagannone" userId="9389dfb946c4772b" providerId="LiveId" clId="{2F6AEB61-0F2E-4650-92CE-F2653E43C577}" dt="2023-09-22T09:42:54.936" v="25"/>
          <ac:spMkLst>
            <pc:docMk/>
            <pc:sldMk cId="2912448613" sldId="257"/>
            <ac:spMk id="15" creationId="{459A3803-BBA0-1968-5A4A-2A46D0747E8A}"/>
          </ac:spMkLst>
        </pc:spChg>
        <pc:spChg chg="mod">
          <ac:chgData name="Giuseppe Pagannone" userId="9389dfb946c4772b" providerId="LiveId" clId="{2F6AEB61-0F2E-4650-92CE-F2653E43C577}" dt="2023-09-22T09:42:54.936" v="25"/>
          <ac:spMkLst>
            <pc:docMk/>
            <pc:sldMk cId="2912448613" sldId="257"/>
            <ac:spMk id="16" creationId="{5C1896D4-A395-CD5D-3CD3-BE2F12B036C3}"/>
          </ac:spMkLst>
        </pc:spChg>
        <pc:spChg chg="mod">
          <ac:chgData name="Giuseppe Pagannone" userId="9389dfb946c4772b" providerId="LiveId" clId="{2F6AEB61-0F2E-4650-92CE-F2653E43C577}" dt="2023-09-22T09:42:54.936" v="25"/>
          <ac:spMkLst>
            <pc:docMk/>
            <pc:sldMk cId="2912448613" sldId="257"/>
            <ac:spMk id="17" creationId="{1D2BEFD2-90C8-DA7D-8FB4-E661E7665400}"/>
          </ac:spMkLst>
        </pc:spChg>
        <pc:spChg chg="mod">
          <ac:chgData name="Giuseppe Pagannone" userId="9389dfb946c4772b" providerId="LiveId" clId="{2F6AEB61-0F2E-4650-92CE-F2653E43C577}" dt="2023-09-22T09:42:54.936" v="25"/>
          <ac:spMkLst>
            <pc:docMk/>
            <pc:sldMk cId="2912448613" sldId="257"/>
            <ac:spMk id="18" creationId="{F00D704E-7B8D-C8F7-9462-94A2A3C2DF26}"/>
          </ac:spMkLst>
        </pc:spChg>
        <pc:spChg chg="mod">
          <ac:chgData name="Giuseppe Pagannone" userId="9389dfb946c4772b" providerId="LiveId" clId="{2F6AEB61-0F2E-4650-92CE-F2653E43C577}" dt="2023-09-22T09:42:54.936" v="25"/>
          <ac:spMkLst>
            <pc:docMk/>
            <pc:sldMk cId="2912448613" sldId="257"/>
            <ac:spMk id="19" creationId="{51889A26-F172-B4C7-8829-85AA45234309}"/>
          </ac:spMkLst>
        </pc:spChg>
        <pc:spChg chg="mod">
          <ac:chgData name="Giuseppe Pagannone" userId="9389dfb946c4772b" providerId="LiveId" clId="{2F6AEB61-0F2E-4650-92CE-F2653E43C577}" dt="2023-09-22T09:42:54.936" v="25"/>
          <ac:spMkLst>
            <pc:docMk/>
            <pc:sldMk cId="2912448613" sldId="257"/>
            <ac:spMk id="20" creationId="{463DE046-5B1D-3161-2C65-19FAE40E84E4}"/>
          </ac:spMkLst>
        </pc:spChg>
        <pc:spChg chg="mod">
          <ac:chgData name="Giuseppe Pagannone" userId="9389dfb946c4772b" providerId="LiveId" clId="{2F6AEB61-0F2E-4650-92CE-F2653E43C577}" dt="2023-09-22T09:42:54.936" v="25"/>
          <ac:spMkLst>
            <pc:docMk/>
            <pc:sldMk cId="2912448613" sldId="257"/>
            <ac:spMk id="21" creationId="{B5614E5C-15F9-4478-708D-915016EB40F3}"/>
          </ac:spMkLst>
        </pc:spChg>
        <pc:grpChg chg="add mod">
          <ac:chgData name="Giuseppe Pagannone" userId="9389dfb946c4772b" providerId="LiveId" clId="{2F6AEB61-0F2E-4650-92CE-F2653E43C577}" dt="2023-09-22T09:42:54.936" v="25"/>
          <ac:grpSpMkLst>
            <pc:docMk/>
            <pc:sldMk cId="2912448613" sldId="257"/>
            <ac:grpSpMk id="7" creationId="{E447B6C8-F9D1-3FF4-B358-50B5AB11D520}"/>
          </ac:grpSpMkLst>
        </pc:grpChg>
        <pc:grpChg chg="add mod">
          <ac:chgData name="Giuseppe Pagannone" userId="9389dfb946c4772b" providerId="LiveId" clId="{2F6AEB61-0F2E-4650-92CE-F2653E43C577}" dt="2023-09-22T09:42:54.936" v="25"/>
          <ac:grpSpMkLst>
            <pc:docMk/>
            <pc:sldMk cId="2912448613" sldId="257"/>
            <ac:grpSpMk id="10" creationId="{2C60604C-885A-4D25-5556-56B36E7CAB08}"/>
          </ac:grpSpMkLst>
        </pc:grpChg>
        <pc:picChg chg="mod">
          <ac:chgData name="Giuseppe Pagannone" userId="9389dfb946c4772b" providerId="LiveId" clId="{2F6AEB61-0F2E-4650-92CE-F2653E43C577}" dt="2023-09-22T09:42:54.936" v="25"/>
          <ac:picMkLst>
            <pc:docMk/>
            <pc:sldMk cId="2912448613" sldId="257"/>
            <ac:picMk id="8" creationId="{A5963E80-55F5-E8DF-BCD8-6DD213A1C3C5}"/>
          </ac:picMkLst>
        </pc:picChg>
        <pc:picChg chg="mod">
          <ac:chgData name="Giuseppe Pagannone" userId="9389dfb946c4772b" providerId="LiveId" clId="{2F6AEB61-0F2E-4650-92CE-F2653E43C577}" dt="2023-09-22T09:42:54.936" v="25"/>
          <ac:picMkLst>
            <pc:docMk/>
            <pc:sldMk cId="2912448613" sldId="257"/>
            <ac:picMk id="22" creationId="{EB25F99F-7043-C61D-AABE-F9BF9AC7F155}"/>
          </ac:picMkLst>
        </pc:picChg>
        <pc:cxnChg chg="add mod">
          <ac:chgData name="Giuseppe Pagannone" userId="9389dfb946c4772b" providerId="LiveId" clId="{2F6AEB61-0F2E-4650-92CE-F2653E43C577}" dt="2023-09-22T09:42:54.936" v="25"/>
          <ac:cxnSpMkLst>
            <pc:docMk/>
            <pc:sldMk cId="2912448613" sldId="257"/>
            <ac:cxnSpMk id="5" creationId="{7B261614-A0CE-F737-57AE-7D9A9EE2483D}"/>
          </ac:cxnSpMkLst>
        </pc:cxnChg>
        <pc:cxnChg chg="add mod">
          <ac:chgData name="Giuseppe Pagannone" userId="9389dfb946c4772b" providerId="LiveId" clId="{2F6AEB61-0F2E-4650-92CE-F2653E43C577}" dt="2023-09-22T09:42:54.936" v="25"/>
          <ac:cxnSpMkLst>
            <pc:docMk/>
            <pc:sldMk cId="2912448613" sldId="257"/>
            <ac:cxnSpMk id="6" creationId="{0ABF80AF-622A-07BD-3428-F8B1E146B0B8}"/>
          </ac:cxnSpMkLst>
        </pc:cxnChg>
      </pc:sldChg>
      <pc:sldChg chg="addSp modSp add mod">
        <pc:chgData name="Giuseppe Pagannone" userId="9389dfb946c4772b" providerId="LiveId" clId="{2F6AEB61-0F2E-4650-92CE-F2653E43C577}" dt="2023-09-22T09:43:20.538" v="39" actId="1036"/>
        <pc:sldMkLst>
          <pc:docMk/>
          <pc:sldMk cId="3620436190" sldId="258"/>
        </pc:sldMkLst>
        <pc:spChg chg="add mod">
          <ac:chgData name="Giuseppe Pagannone" userId="9389dfb946c4772b" providerId="LiveId" clId="{2F6AEB61-0F2E-4650-92CE-F2653E43C577}" dt="2023-09-22T09:43:20.538" v="39" actId="1036"/>
          <ac:spMkLst>
            <pc:docMk/>
            <pc:sldMk cId="3620436190" sldId="258"/>
            <ac:spMk id="2" creationId="{FF5278E2-9582-717B-BB02-4431C589615B}"/>
          </ac:spMkLst>
        </pc:spChg>
        <pc:spChg chg="add mod">
          <ac:chgData name="Giuseppe Pagannone" userId="9389dfb946c4772b" providerId="LiveId" clId="{2F6AEB61-0F2E-4650-92CE-F2653E43C577}" dt="2023-09-22T09:43:20.538" v="39" actId="1036"/>
          <ac:spMkLst>
            <pc:docMk/>
            <pc:sldMk cId="3620436190" sldId="258"/>
            <ac:spMk id="3" creationId="{36C37794-8DBA-B151-35F6-B5FB031C4FFF}"/>
          </ac:spMkLst>
        </pc:spChg>
        <pc:spChg chg="add mod">
          <ac:chgData name="Giuseppe Pagannone" userId="9389dfb946c4772b" providerId="LiveId" clId="{2F6AEB61-0F2E-4650-92CE-F2653E43C577}" dt="2023-09-22T09:43:20.538" v="39" actId="1036"/>
          <ac:spMkLst>
            <pc:docMk/>
            <pc:sldMk cId="3620436190" sldId="258"/>
            <ac:spMk id="5" creationId="{2423CF71-F0E6-0FDE-8F81-9E9DCA00F5FC}"/>
          </ac:spMkLst>
        </pc:spChg>
        <pc:picChg chg="add mod">
          <ac:chgData name="Giuseppe Pagannone" userId="9389dfb946c4772b" providerId="LiveId" clId="{2F6AEB61-0F2E-4650-92CE-F2653E43C577}" dt="2023-09-22T09:43:20.538" v="39" actId="1036"/>
          <ac:picMkLst>
            <pc:docMk/>
            <pc:sldMk cId="3620436190" sldId="258"/>
            <ac:picMk id="4" creationId="{FADB0363-285B-97FB-5A9C-91ED3115171C}"/>
          </ac:picMkLst>
        </pc:picChg>
      </pc:sldChg>
      <pc:sldChg chg="addSp modSp add">
        <pc:chgData name="Giuseppe Pagannone" userId="9389dfb946c4772b" providerId="LiveId" clId="{2F6AEB61-0F2E-4650-92CE-F2653E43C577}" dt="2023-09-22T09:43:38.266" v="40"/>
        <pc:sldMkLst>
          <pc:docMk/>
          <pc:sldMk cId="3298532909" sldId="259"/>
        </pc:sldMkLst>
        <pc:spChg chg="add mod">
          <ac:chgData name="Giuseppe Pagannone" userId="9389dfb946c4772b" providerId="LiveId" clId="{2F6AEB61-0F2E-4650-92CE-F2653E43C577}" dt="2023-09-22T09:43:38.266" v="40"/>
          <ac:spMkLst>
            <pc:docMk/>
            <pc:sldMk cId="3298532909" sldId="259"/>
            <ac:spMk id="2" creationId="{4E68A8AE-81D4-C937-8BCB-467AF134D767}"/>
          </ac:spMkLst>
        </pc:spChg>
        <pc:spChg chg="mod">
          <ac:chgData name="Giuseppe Pagannone" userId="9389dfb946c4772b" providerId="LiveId" clId="{2F6AEB61-0F2E-4650-92CE-F2653E43C577}" dt="2023-09-22T09:43:38.266" v="40"/>
          <ac:spMkLst>
            <pc:docMk/>
            <pc:sldMk cId="3298532909" sldId="259"/>
            <ac:spMk id="5" creationId="{43CB20FA-4C48-8FE4-C38D-04D1ECFACE41}"/>
          </ac:spMkLst>
        </pc:spChg>
        <pc:spChg chg="mod">
          <ac:chgData name="Giuseppe Pagannone" userId="9389dfb946c4772b" providerId="LiveId" clId="{2F6AEB61-0F2E-4650-92CE-F2653E43C577}" dt="2023-09-22T09:43:38.266" v="40"/>
          <ac:spMkLst>
            <pc:docMk/>
            <pc:sldMk cId="3298532909" sldId="259"/>
            <ac:spMk id="6" creationId="{AF8539B0-ED6A-65DC-D690-8202279E7475}"/>
          </ac:spMkLst>
        </pc:spChg>
        <pc:spChg chg="mod">
          <ac:chgData name="Giuseppe Pagannone" userId="9389dfb946c4772b" providerId="LiveId" clId="{2F6AEB61-0F2E-4650-92CE-F2653E43C577}" dt="2023-09-22T09:43:38.266" v="40"/>
          <ac:spMkLst>
            <pc:docMk/>
            <pc:sldMk cId="3298532909" sldId="259"/>
            <ac:spMk id="7" creationId="{7FB147FC-7DDF-DEDC-3A7C-1B07318F13F6}"/>
          </ac:spMkLst>
        </pc:spChg>
        <pc:spChg chg="mod">
          <ac:chgData name="Giuseppe Pagannone" userId="9389dfb946c4772b" providerId="LiveId" clId="{2F6AEB61-0F2E-4650-92CE-F2653E43C577}" dt="2023-09-22T09:43:38.266" v="40"/>
          <ac:spMkLst>
            <pc:docMk/>
            <pc:sldMk cId="3298532909" sldId="259"/>
            <ac:spMk id="8" creationId="{C8068F6F-66E1-9A6E-1AC3-B3E61F5136E6}"/>
          </ac:spMkLst>
        </pc:spChg>
        <pc:spChg chg="mod">
          <ac:chgData name="Giuseppe Pagannone" userId="9389dfb946c4772b" providerId="LiveId" clId="{2F6AEB61-0F2E-4650-92CE-F2653E43C577}" dt="2023-09-22T09:43:38.266" v="40"/>
          <ac:spMkLst>
            <pc:docMk/>
            <pc:sldMk cId="3298532909" sldId="259"/>
            <ac:spMk id="9" creationId="{09536D34-641A-81AA-9591-0C1FEE9A823D}"/>
          </ac:spMkLst>
        </pc:spChg>
        <pc:spChg chg="mod">
          <ac:chgData name="Giuseppe Pagannone" userId="9389dfb946c4772b" providerId="LiveId" clId="{2F6AEB61-0F2E-4650-92CE-F2653E43C577}" dt="2023-09-22T09:43:38.266" v="40"/>
          <ac:spMkLst>
            <pc:docMk/>
            <pc:sldMk cId="3298532909" sldId="259"/>
            <ac:spMk id="10" creationId="{65359F41-0B89-7D5E-B5C1-6ADD990CE6F4}"/>
          </ac:spMkLst>
        </pc:spChg>
        <pc:spChg chg="mod">
          <ac:chgData name="Giuseppe Pagannone" userId="9389dfb946c4772b" providerId="LiveId" clId="{2F6AEB61-0F2E-4650-92CE-F2653E43C577}" dt="2023-09-22T09:43:38.266" v="40"/>
          <ac:spMkLst>
            <pc:docMk/>
            <pc:sldMk cId="3298532909" sldId="259"/>
            <ac:spMk id="11" creationId="{1019582A-CAF9-0035-5F97-9B2F6A213DCB}"/>
          </ac:spMkLst>
        </pc:spChg>
        <pc:spChg chg="mod">
          <ac:chgData name="Giuseppe Pagannone" userId="9389dfb946c4772b" providerId="LiveId" clId="{2F6AEB61-0F2E-4650-92CE-F2653E43C577}" dt="2023-09-22T09:43:38.266" v="40"/>
          <ac:spMkLst>
            <pc:docMk/>
            <pc:sldMk cId="3298532909" sldId="259"/>
            <ac:spMk id="12" creationId="{4CAC6509-BA86-62AC-FED1-AF6D0393B7EF}"/>
          </ac:spMkLst>
        </pc:spChg>
        <pc:spChg chg="mod">
          <ac:chgData name="Giuseppe Pagannone" userId="9389dfb946c4772b" providerId="LiveId" clId="{2F6AEB61-0F2E-4650-92CE-F2653E43C577}" dt="2023-09-22T09:43:38.266" v="40"/>
          <ac:spMkLst>
            <pc:docMk/>
            <pc:sldMk cId="3298532909" sldId="259"/>
            <ac:spMk id="13" creationId="{48E25906-9C40-8AC7-447F-C3536886142C}"/>
          </ac:spMkLst>
        </pc:spChg>
        <pc:spChg chg="mod">
          <ac:chgData name="Giuseppe Pagannone" userId="9389dfb946c4772b" providerId="LiveId" clId="{2F6AEB61-0F2E-4650-92CE-F2653E43C577}" dt="2023-09-22T09:43:38.266" v="40"/>
          <ac:spMkLst>
            <pc:docMk/>
            <pc:sldMk cId="3298532909" sldId="259"/>
            <ac:spMk id="14" creationId="{3EDB5CCC-F6F6-504C-0AAD-4421B929CA6C}"/>
          </ac:spMkLst>
        </pc:spChg>
        <pc:spChg chg="mod">
          <ac:chgData name="Giuseppe Pagannone" userId="9389dfb946c4772b" providerId="LiveId" clId="{2F6AEB61-0F2E-4650-92CE-F2653E43C577}" dt="2023-09-22T09:43:38.266" v="40"/>
          <ac:spMkLst>
            <pc:docMk/>
            <pc:sldMk cId="3298532909" sldId="259"/>
            <ac:spMk id="15" creationId="{DC2D902C-5E9C-050B-1AE1-5E6BA10DC45F}"/>
          </ac:spMkLst>
        </pc:spChg>
        <pc:spChg chg="mod">
          <ac:chgData name="Giuseppe Pagannone" userId="9389dfb946c4772b" providerId="LiveId" clId="{2F6AEB61-0F2E-4650-92CE-F2653E43C577}" dt="2023-09-22T09:43:38.266" v="40"/>
          <ac:spMkLst>
            <pc:docMk/>
            <pc:sldMk cId="3298532909" sldId="259"/>
            <ac:spMk id="16" creationId="{9EA6D626-0DEB-5047-9181-03A906B252EE}"/>
          </ac:spMkLst>
        </pc:spChg>
        <pc:spChg chg="mod">
          <ac:chgData name="Giuseppe Pagannone" userId="9389dfb946c4772b" providerId="LiveId" clId="{2F6AEB61-0F2E-4650-92CE-F2653E43C577}" dt="2023-09-22T09:43:38.266" v="40"/>
          <ac:spMkLst>
            <pc:docMk/>
            <pc:sldMk cId="3298532909" sldId="259"/>
            <ac:spMk id="17" creationId="{76C743D3-F068-22CB-07F8-ED47E19D42BC}"/>
          </ac:spMkLst>
        </pc:spChg>
        <pc:grpChg chg="add mod">
          <ac:chgData name="Giuseppe Pagannone" userId="9389dfb946c4772b" providerId="LiveId" clId="{2F6AEB61-0F2E-4650-92CE-F2653E43C577}" dt="2023-09-22T09:43:38.266" v="40"/>
          <ac:grpSpMkLst>
            <pc:docMk/>
            <pc:sldMk cId="3298532909" sldId="259"/>
            <ac:grpSpMk id="4" creationId="{ADF03C83-1933-55B4-11F7-6C90D13A5E84}"/>
          </ac:grpSpMkLst>
        </pc:grpChg>
        <pc:picChg chg="add mod">
          <ac:chgData name="Giuseppe Pagannone" userId="9389dfb946c4772b" providerId="LiveId" clId="{2F6AEB61-0F2E-4650-92CE-F2653E43C577}" dt="2023-09-22T09:43:38.266" v="40"/>
          <ac:picMkLst>
            <pc:docMk/>
            <pc:sldMk cId="3298532909" sldId="259"/>
            <ac:picMk id="3" creationId="{134A839F-D0BC-52C1-C59F-01879DB406AB}"/>
          </ac:picMkLst>
        </pc:picChg>
      </pc:sldChg>
      <pc:sldChg chg="addSp modSp add modAnim">
        <pc:chgData name="Giuseppe Pagannone" userId="9389dfb946c4772b" providerId="LiveId" clId="{2F6AEB61-0F2E-4650-92CE-F2653E43C577}" dt="2023-09-22T09:44:12.562" v="42" actId="1076"/>
        <pc:sldMkLst>
          <pc:docMk/>
          <pc:sldMk cId="1006779494" sldId="260"/>
        </pc:sldMkLst>
        <pc:spChg chg="add mod">
          <ac:chgData name="Giuseppe Pagannone" userId="9389dfb946c4772b" providerId="LiveId" clId="{2F6AEB61-0F2E-4650-92CE-F2653E43C577}" dt="2023-09-22T09:44:12.562" v="42" actId="1076"/>
          <ac:spMkLst>
            <pc:docMk/>
            <pc:sldMk cId="1006779494" sldId="260"/>
            <ac:spMk id="2" creationId="{36E3F972-B9D4-3D14-C869-75DF0B5790BB}"/>
          </ac:spMkLst>
        </pc:spChg>
        <pc:spChg chg="mod">
          <ac:chgData name="Giuseppe Pagannone" userId="9389dfb946c4772b" providerId="LiveId" clId="{2F6AEB61-0F2E-4650-92CE-F2653E43C577}" dt="2023-09-22T09:44:12.562" v="42" actId="1076"/>
          <ac:spMkLst>
            <pc:docMk/>
            <pc:sldMk cId="1006779494" sldId="260"/>
            <ac:spMk id="4" creationId="{43547413-92EF-D456-F088-19ECAC883242}"/>
          </ac:spMkLst>
        </pc:spChg>
        <pc:spChg chg="mod">
          <ac:chgData name="Giuseppe Pagannone" userId="9389dfb946c4772b" providerId="LiveId" clId="{2F6AEB61-0F2E-4650-92CE-F2653E43C577}" dt="2023-09-22T09:44:12.562" v="42" actId="1076"/>
          <ac:spMkLst>
            <pc:docMk/>
            <pc:sldMk cId="1006779494" sldId="260"/>
            <ac:spMk id="5" creationId="{EAB96F56-DC97-D702-864A-FF5A0CF648E6}"/>
          </ac:spMkLst>
        </pc:spChg>
        <pc:spChg chg="mod">
          <ac:chgData name="Giuseppe Pagannone" userId="9389dfb946c4772b" providerId="LiveId" clId="{2F6AEB61-0F2E-4650-92CE-F2653E43C577}" dt="2023-09-22T09:44:12.562" v="42" actId="1076"/>
          <ac:spMkLst>
            <pc:docMk/>
            <pc:sldMk cId="1006779494" sldId="260"/>
            <ac:spMk id="10" creationId="{058B3A9D-CAE2-59C3-8A8A-0EA3F04C83FD}"/>
          </ac:spMkLst>
        </pc:spChg>
        <pc:spChg chg="mod">
          <ac:chgData name="Giuseppe Pagannone" userId="9389dfb946c4772b" providerId="LiveId" clId="{2F6AEB61-0F2E-4650-92CE-F2653E43C577}" dt="2023-09-22T09:44:12.562" v="42" actId="1076"/>
          <ac:spMkLst>
            <pc:docMk/>
            <pc:sldMk cId="1006779494" sldId="260"/>
            <ac:spMk id="11" creationId="{4446C57D-16A4-A066-A391-9158CC56184A}"/>
          </ac:spMkLst>
        </pc:spChg>
        <pc:spChg chg="mod">
          <ac:chgData name="Giuseppe Pagannone" userId="9389dfb946c4772b" providerId="LiveId" clId="{2F6AEB61-0F2E-4650-92CE-F2653E43C577}" dt="2023-09-22T09:44:12.562" v="42" actId="1076"/>
          <ac:spMkLst>
            <pc:docMk/>
            <pc:sldMk cId="1006779494" sldId="260"/>
            <ac:spMk id="15" creationId="{9F0457D9-0CE2-817A-4D54-57FAD4F459DC}"/>
          </ac:spMkLst>
        </pc:spChg>
        <pc:spChg chg="mod">
          <ac:chgData name="Giuseppe Pagannone" userId="9389dfb946c4772b" providerId="LiveId" clId="{2F6AEB61-0F2E-4650-92CE-F2653E43C577}" dt="2023-09-22T09:44:12.562" v="42" actId="1076"/>
          <ac:spMkLst>
            <pc:docMk/>
            <pc:sldMk cId="1006779494" sldId="260"/>
            <ac:spMk id="17" creationId="{F191208E-994A-43F1-B5AE-BBB8DD64A64F}"/>
          </ac:spMkLst>
        </pc:spChg>
        <pc:spChg chg="mod">
          <ac:chgData name="Giuseppe Pagannone" userId="9389dfb946c4772b" providerId="LiveId" clId="{2F6AEB61-0F2E-4650-92CE-F2653E43C577}" dt="2023-09-22T09:44:12.562" v="42" actId="1076"/>
          <ac:spMkLst>
            <pc:docMk/>
            <pc:sldMk cId="1006779494" sldId="260"/>
            <ac:spMk id="18" creationId="{14B23D1A-0697-1790-4B50-855EFF6C752F}"/>
          </ac:spMkLst>
        </pc:spChg>
        <pc:grpChg chg="add mod">
          <ac:chgData name="Giuseppe Pagannone" userId="9389dfb946c4772b" providerId="LiveId" clId="{2F6AEB61-0F2E-4650-92CE-F2653E43C577}" dt="2023-09-22T09:44:12.562" v="42" actId="1076"/>
          <ac:grpSpMkLst>
            <pc:docMk/>
            <pc:sldMk cId="1006779494" sldId="260"/>
            <ac:grpSpMk id="3" creationId="{4734B186-9F73-2BD6-7DC2-B6F6933BD96F}"/>
          </ac:grpSpMkLst>
        </pc:grpChg>
        <pc:grpChg chg="add mod">
          <ac:chgData name="Giuseppe Pagannone" userId="9389dfb946c4772b" providerId="LiveId" clId="{2F6AEB61-0F2E-4650-92CE-F2653E43C577}" dt="2023-09-22T09:44:12.562" v="42" actId="1076"/>
          <ac:grpSpMkLst>
            <pc:docMk/>
            <pc:sldMk cId="1006779494" sldId="260"/>
            <ac:grpSpMk id="6" creationId="{137CFCFA-D4FC-934E-B009-6053872CADC1}"/>
          </ac:grpSpMkLst>
        </pc:grpChg>
        <pc:grpChg chg="add mod">
          <ac:chgData name="Giuseppe Pagannone" userId="9389dfb946c4772b" providerId="LiveId" clId="{2F6AEB61-0F2E-4650-92CE-F2653E43C577}" dt="2023-09-22T09:44:12.562" v="42" actId="1076"/>
          <ac:grpSpMkLst>
            <pc:docMk/>
            <pc:sldMk cId="1006779494" sldId="260"/>
            <ac:grpSpMk id="9" creationId="{F1318097-9179-84A3-BF6A-887EFC7E2E35}"/>
          </ac:grpSpMkLst>
        </pc:grpChg>
        <pc:grpChg chg="add mod">
          <ac:chgData name="Giuseppe Pagannone" userId="9389dfb946c4772b" providerId="LiveId" clId="{2F6AEB61-0F2E-4650-92CE-F2653E43C577}" dt="2023-09-22T09:44:12.562" v="42" actId="1076"/>
          <ac:grpSpMkLst>
            <pc:docMk/>
            <pc:sldMk cId="1006779494" sldId="260"/>
            <ac:grpSpMk id="12" creationId="{A1366992-25CC-7EA6-98C2-67BAC9F7CB9D}"/>
          </ac:grpSpMkLst>
        </pc:grpChg>
        <pc:grpChg chg="mod">
          <ac:chgData name="Giuseppe Pagannone" userId="9389dfb946c4772b" providerId="LiveId" clId="{2F6AEB61-0F2E-4650-92CE-F2653E43C577}" dt="2023-09-22T09:44:12.562" v="42" actId="1076"/>
          <ac:grpSpMkLst>
            <pc:docMk/>
            <pc:sldMk cId="1006779494" sldId="260"/>
            <ac:grpSpMk id="14" creationId="{77CF52DD-1B6B-C012-D959-E8252A597F68}"/>
          </ac:grpSpMkLst>
        </pc:grpChg>
        <pc:picChg chg="mod">
          <ac:chgData name="Giuseppe Pagannone" userId="9389dfb946c4772b" providerId="LiveId" clId="{2F6AEB61-0F2E-4650-92CE-F2653E43C577}" dt="2023-09-22T09:44:12.562" v="42" actId="1076"/>
          <ac:picMkLst>
            <pc:docMk/>
            <pc:sldMk cId="1006779494" sldId="260"/>
            <ac:picMk id="7" creationId="{C253CBF6-8DBF-AF79-DF79-00FC59DC20FE}"/>
          </ac:picMkLst>
        </pc:picChg>
        <pc:picChg chg="mod">
          <ac:chgData name="Giuseppe Pagannone" userId="9389dfb946c4772b" providerId="LiveId" clId="{2F6AEB61-0F2E-4650-92CE-F2653E43C577}" dt="2023-09-22T09:44:12.562" v="42" actId="1076"/>
          <ac:picMkLst>
            <pc:docMk/>
            <pc:sldMk cId="1006779494" sldId="260"/>
            <ac:picMk id="8" creationId="{DF09847B-90B4-B488-359C-E4EA80C1DA9D}"/>
          </ac:picMkLst>
        </pc:picChg>
        <pc:picChg chg="mod">
          <ac:chgData name="Giuseppe Pagannone" userId="9389dfb946c4772b" providerId="LiveId" clId="{2F6AEB61-0F2E-4650-92CE-F2653E43C577}" dt="2023-09-22T09:44:12.562" v="42" actId="1076"/>
          <ac:picMkLst>
            <pc:docMk/>
            <pc:sldMk cId="1006779494" sldId="260"/>
            <ac:picMk id="13" creationId="{C3A96F55-BAB4-7EB3-513F-D9FA83ED1E42}"/>
          </ac:picMkLst>
        </pc:picChg>
        <pc:picChg chg="mod">
          <ac:chgData name="Giuseppe Pagannone" userId="9389dfb946c4772b" providerId="LiveId" clId="{2F6AEB61-0F2E-4650-92CE-F2653E43C577}" dt="2023-09-22T09:44:12.562" v="42" actId="1076"/>
          <ac:picMkLst>
            <pc:docMk/>
            <pc:sldMk cId="1006779494" sldId="260"/>
            <ac:picMk id="16" creationId="{A181CB64-6766-79FA-CF9B-1405FAE798A8}"/>
          </ac:picMkLst>
        </pc:picChg>
        <pc:picChg chg="add mod">
          <ac:chgData name="Giuseppe Pagannone" userId="9389dfb946c4772b" providerId="LiveId" clId="{2F6AEB61-0F2E-4650-92CE-F2653E43C577}" dt="2023-09-22T09:44:12.562" v="42" actId="1076"/>
          <ac:picMkLst>
            <pc:docMk/>
            <pc:sldMk cId="1006779494" sldId="260"/>
            <ac:picMk id="19" creationId="{0C99BACF-A10E-05DF-5D17-9E25326DEC0F}"/>
          </ac:picMkLst>
        </pc:picChg>
        <pc:picChg chg="add mod">
          <ac:chgData name="Giuseppe Pagannone" userId="9389dfb946c4772b" providerId="LiveId" clId="{2F6AEB61-0F2E-4650-92CE-F2653E43C577}" dt="2023-09-22T09:44:12.562" v="42" actId="1076"/>
          <ac:picMkLst>
            <pc:docMk/>
            <pc:sldMk cId="1006779494" sldId="260"/>
            <ac:picMk id="20" creationId="{0E58337B-F47F-7315-E429-3D8867B002A0}"/>
          </ac:picMkLst>
        </pc:picChg>
        <pc:picChg chg="add mod">
          <ac:chgData name="Giuseppe Pagannone" userId="9389dfb946c4772b" providerId="LiveId" clId="{2F6AEB61-0F2E-4650-92CE-F2653E43C577}" dt="2023-09-22T09:44:12.562" v="42" actId="1076"/>
          <ac:picMkLst>
            <pc:docMk/>
            <pc:sldMk cId="1006779494" sldId="260"/>
            <ac:picMk id="21" creationId="{1C8A538A-DE8C-E444-BEAE-9434620ADA2D}"/>
          </ac:picMkLst>
        </pc:picChg>
      </pc:sldChg>
      <pc:sldChg chg="addSp modSp add modAnim">
        <pc:chgData name="Giuseppe Pagannone" userId="9389dfb946c4772b" providerId="LiveId" clId="{2F6AEB61-0F2E-4650-92CE-F2653E43C577}" dt="2023-09-22T09:44:32.137" v="43"/>
        <pc:sldMkLst>
          <pc:docMk/>
          <pc:sldMk cId="1705271998" sldId="261"/>
        </pc:sldMkLst>
        <pc:spChg chg="add mod">
          <ac:chgData name="Giuseppe Pagannone" userId="9389dfb946c4772b" providerId="LiveId" clId="{2F6AEB61-0F2E-4650-92CE-F2653E43C577}" dt="2023-09-22T09:44:32.137" v="43"/>
          <ac:spMkLst>
            <pc:docMk/>
            <pc:sldMk cId="1705271998" sldId="261"/>
            <ac:spMk id="2" creationId="{F99ECDBD-375A-AD6B-1EF1-F15DAB329F94}"/>
          </ac:spMkLst>
        </pc:spChg>
        <pc:spChg chg="add mod">
          <ac:chgData name="Giuseppe Pagannone" userId="9389dfb946c4772b" providerId="LiveId" clId="{2F6AEB61-0F2E-4650-92CE-F2653E43C577}" dt="2023-09-22T09:44:32.137" v="43"/>
          <ac:spMkLst>
            <pc:docMk/>
            <pc:sldMk cId="1705271998" sldId="261"/>
            <ac:spMk id="3" creationId="{065FC7F3-9773-48AA-BFC4-0A660E222EC3}"/>
          </ac:spMkLst>
        </pc:spChg>
        <pc:spChg chg="add mod">
          <ac:chgData name="Giuseppe Pagannone" userId="9389dfb946c4772b" providerId="LiveId" clId="{2F6AEB61-0F2E-4650-92CE-F2653E43C577}" dt="2023-09-22T09:44:32.137" v="43"/>
          <ac:spMkLst>
            <pc:docMk/>
            <pc:sldMk cId="1705271998" sldId="261"/>
            <ac:spMk id="4" creationId="{0054E415-76C8-BE21-77E7-84506233C0AE}"/>
          </ac:spMkLst>
        </pc:spChg>
        <pc:spChg chg="add mod">
          <ac:chgData name="Giuseppe Pagannone" userId="9389dfb946c4772b" providerId="LiveId" clId="{2F6AEB61-0F2E-4650-92CE-F2653E43C577}" dt="2023-09-22T09:44:32.137" v="43"/>
          <ac:spMkLst>
            <pc:docMk/>
            <pc:sldMk cId="1705271998" sldId="261"/>
            <ac:spMk id="5" creationId="{EE3429B7-C37F-5BF2-CED3-9B144F695072}"/>
          </ac:spMkLst>
        </pc:spChg>
        <pc:spChg chg="add mod">
          <ac:chgData name="Giuseppe Pagannone" userId="9389dfb946c4772b" providerId="LiveId" clId="{2F6AEB61-0F2E-4650-92CE-F2653E43C577}" dt="2023-09-22T09:44:32.137" v="43"/>
          <ac:spMkLst>
            <pc:docMk/>
            <pc:sldMk cId="1705271998" sldId="261"/>
            <ac:spMk id="6" creationId="{117ADF52-47E1-8971-D191-E2EA58325333}"/>
          </ac:spMkLst>
        </pc:spChg>
        <pc:spChg chg="add mod">
          <ac:chgData name="Giuseppe Pagannone" userId="9389dfb946c4772b" providerId="LiveId" clId="{2F6AEB61-0F2E-4650-92CE-F2653E43C577}" dt="2023-09-22T09:44:32.137" v="43"/>
          <ac:spMkLst>
            <pc:docMk/>
            <pc:sldMk cId="1705271998" sldId="261"/>
            <ac:spMk id="7" creationId="{3A92379F-C42E-F878-ADF0-B111AE547983}"/>
          </ac:spMkLst>
        </pc:spChg>
        <pc:spChg chg="add mod">
          <ac:chgData name="Giuseppe Pagannone" userId="9389dfb946c4772b" providerId="LiveId" clId="{2F6AEB61-0F2E-4650-92CE-F2653E43C577}" dt="2023-09-22T09:44:32.137" v="43"/>
          <ac:spMkLst>
            <pc:docMk/>
            <pc:sldMk cId="1705271998" sldId="261"/>
            <ac:spMk id="8" creationId="{FAB5BAB8-284C-D617-3584-ED1529A10B70}"/>
          </ac:spMkLst>
        </pc:spChg>
        <pc:spChg chg="add mod">
          <ac:chgData name="Giuseppe Pagannone" userId="9389dfb946c4772b" providerId="LiveId" clId="{2F6AEB61-0F2E-4650-92CE-F2653E43C577}" dt="2023-09-22T09:44:32.137" v="43"/>
          <ac:spMkLst>
            <pc:docMk/>
            <pc:sldMk cId="1705271998" sldId="261"/>
            <ac:spMk id="9" creationId="{B308D2B3-214B-C2ED-6126-568A13430C7F}"/>
          </ac:spMkLst>
        </pc:spChg>
        <pc:spChg chg="add mod">
          <ac:chgData name="Giuseppe Pagannone" userId="9389dfb946c4772b" providerId="LiveId" clId="{2F6AEB61-0F2E-4650-92CE-F2653E43C577}" dt="2023-09-22T09:44:32.137" v="43"/>
          <ac:spMkLst>
            <pc:docMk/>
            <pc:sldMk cId="1705271998" sldId="261"/>
            <ac:spMk id="10" creationId="{E0F97EC2-B240-B071-91DD-9E46997E49F7}"/>
          </ac:spMkLst>
        </pc:spChg>
        <pc:spChg chg="add mod">
          <ac:chgData name="Giuseppe Pagannone" userId="9389dfb946c4772b" providerId="LiveId" clId="{2F6AEB61-0F2E-4650-92CE-F2653E43C577}" dt="2023-09-22T09:44:32.137" v="43"/>
          <ac:spMkLst>
            <pc:docMk/>
            <pc:sldMk cId="1705271998" sldId="261"/>
            <ac:spMk id="11" creationId="{6F26AA1A-AC1D-5CF8-0BB0-01AA454A500C}"/>
          </ac:spMkLst>
        </pc:spChg>
        <pc:spChg chg="add mod">
          <ac:chgData name="Giuseppe Pagannone" userId="9389dfb946c4772b" providerId="LiveId" clId="{2F6AEB61-0F2E-4650-92CE-F2653E43C577}" dt="2023-09-22T09:44:32.137" v="43"/>
          <ac:spMkLst>
            <pc:docMk/>
            <pc:sldMk cId="1705271998" sldId="261"/>
            <ac:spMk id="12" creationId="{EEC5FA40-5C68-134B-1AC4-AD72AD9545DE}"/>
          </ac:spMkLst>
        </pc:spChg>
        <pc:spChg chg="add mod">
          <ac:chgData name="Giuseppe Pagannone" userId="9389dfb946c4772b" providerId="LiveId" clId="{2F6AEB61-0F2E-4650-92CE-F2653E43C577}" dt="2023-09-22T09:44:32.137" v="43"/>
          <ac:spMkLst>
            <pc:docMk/>
            <pc:sldMk cId="1705271998" sldId="261"/>
            <ac:spMk id="13" creationId="{2624CE7B-50C3-7530-A031-C1A0A6D71F1A}"/>
          </ac:spMkLst>
        </pc:spChg>
        <pc:spChg chg="add mod">
          <ac:chgData name="Giuseppe Pagannone" userId="9389dfb946c4772b" providerId="LiveId" clId="{2F6AEB61-0F2E-4650-92CE-F2653E43C577}" dt="2023-09-22T09:44:32.137" v="43"/>
          <ac:spMkLst>
            <pc:docMk/>
            <pc:sldMk cId="1705271998" sldId="261"/>
            <ac:spMk id="14" creationId="{B6D4DD4F-D0FF-7695-15B0-84BDF23B0980}"/>
          </ac:spMkLst>
        </pc:spChg>
        <pc:spChg chg="add mod">
          <ac:chgData name="Giuseppe Pagannone" userId="9389dfb946c4772b" providerId="LiveId" clId="{2F6AEB61-0F2E-4650-92CE-F2653E43C577}" dt="2023-09-22T09:44:32.137" v="43"/>
          <ac:spMkLst>
            <pc:docMk/>
            <pc:sldMk cId="1705271998" sldId="261"/>
            <ac:spMk id="15" creationId="{18E63A55-C55B-5669-4870-DA859FD4123E}"/>
          </ac:spMkLst>
        </pc:spChg>
        <pc:spChg chg="add mod">
          <ac:chgData name="Giuseppe Pagannone" userId="9389dfb946c4772b" providerId="LiveId" clId="{2F6AEB61-0F2E-4650-92CE-F2653E43C577}" dt="2023-09-22T09:44:32.137" v="43"/>
          <ac:spMkLst>
            <pc:docMk/>
            <pc:sldMk cId="1705271998" sldId="261"/>
            <ac:spMk id="16" creationId="{9FB776E3-552A-DFBA-1F54-AED0434AEC36}"/>
          </ac:spMkLst>
        </pc:spChg>
        <pc:spChg chg="add mod">
          <ac:chgData name="Giuseppe Pagannone" userId="9389dfb946c4772b" providerId="LiveId" clId="{2F6AEB61-0F2E-4650-92CE-F2653E43C577}" dt="2023-09-22T09:44:32.137" v="43"/>
          <ac:spMkLst>
            <pc:docMk/>
            <pc:sldMk cId="1705271998" sldId="261"/>
            <ac:spMk id="17" creationId="{73A54052-315D-6132-642A-E6327599DE46}"/>
          </ac:spMkLst>
        </pc:spChg>
        <pc:spChg chg="add mod">
          <ac:chgData name="Giuseppe Pagannone" userId="9389dfb946c4772b" providerId="LiveId" clId="{2F6AEB61-0F2E-4650-92CE-F2653E43C577}" dt="2023-09-22T09:44:32.137" v="43"/>
          <ac:spMkLst>
            <pc:docMk/>
            <pc:sldMk cId="1705271998" sldId="261"/>
            <ac:spMk id="18" creationId="{533B80CA-9CA1-7A8E-1146-786F7C300B15}"/>
          </ac:spMkLst>
        </pc:spChg>
        <pc:spChg chg="add mod">
          <ac:chgData name="Giuseppe Pagannone" userId="9389dfb946c4772b" providerId="LiveId" clId="{2F6AEB61-0F2E-4650-92CE-F2653E43C577}" dt="2023-09-22T09:44:32.137" v="43"/>
          <ac:spMkLst>
            <pc:docMk/>
            <pc:sldMk cId="1705271998" sldId="261"/>
            <ac:spMk id="19" creationId="{AB8AF469-5C65-0D5F-08B2-3A51DD301898}"/>
          </ac:spMkLst>
        </pc:spChg>
        <pc:spChg chg="add mod">
          <ac:chgData name="Giuseppe Pagannone" userId="9389dfb946c4772b" providerId="LiveId" clId="{2F6AEB61-0F2E-4650-92CE-F2653E43C577}" dt="2023-09-22T09:44:32.137" v="43"/>
          <ac:spMkLst>
            <pc:docMk/>
            <pc:sldMk cId="1705271998" sldId="261"/>
            <ac:spMk id="20" creationId="{3F83003E-F0ED-7C20-01A7-D823FCC977CB}"/>
          </ac:spMkLst>
        </pc:spChg>
        <pc:spChg chg="add mod">
          <ac:chgData name="Giuseppe Pagannone" userId="9389dfb946c4772b" providerId="LiveId" clId="{2F6AEB61-0F2E-4650-92CE-F2653E43C577}" dt="2023-09-22T09:44:32.137" v="43"/>
          <ac:spMkLst>
            <pc:docMk/>
            <pc:sldMk cId="1705271998" sldId="261"/>
            <ac:spMk id="21" creationId="{7D2C2641-B970-A239-B210-74FDDB9C92A1}"/>
          </ac:spMkLst>
        </pc:spChg>
        <pc:spChg chg="add mod">
          <ac:chgData name="Giuseppe Pagannone" userId="9389dfb946c4772b" providerId="LiveId" clId="{2F6AEB61-0F2E-4650-92CE-F2653E43C577}" dt="2023-09-22T09:44:32.137" v="43"/>
          <ac:spMkLst>
            <pc:docMk/>
            <pc:sldMk cId="1705271998" sldId="261"/>
            <ac:spMk id="22" creationId="{EFD25F29-3ADD-2F39-B390-BD78AA2206E5}"/>
          </ac:spMkLst>
        </pc:spChg>
        <pc:spChg chg="add mod">
          <ac:chgData name="Giuseppe Pagannone" userId="9389dfb946c4772b" providerId="LiveId" clId="{2F6AEB61-0F2E-4650-92CE-F2653E43C577}" dt="2023-09-22T09:44:32.137" v="43"/>
          <ac:spMkLst>
            <pc:docMk/>
            <pc:sldMk cId="1705271998" sldId="261"/>
            <ac:spMk id="23" creationId="{F188D375-30F9-22C8-F3AF-BCD04EE49DBF}"/>
          </ac:spMkLst>
        </pc:spChg>
        <pc:spChg chg="add mod">
          <ac:chgData name="Giuseppe Pagannone" userId="9389dfb946c4772b" providerId="LiveId" clId="{2F6AEB61-0F2E-4650-92CE-F2653E43C577}" dt="2023-09-22T09:44:32.137" v="43"/>
          <ac:spMkLst>
            <pc:docMk/>
            <pc:sldMk cId="1705271998" sldId="261"/>
            <ac:spMk id="24" creationId="{9A431B0B-9FD3-4C85-F833-C725EEABF9B6}"/>
          </ac:spMkLst>
        </pc:spChg>
        <pc:spChg chg="add mod">
          <ac:chgData name="Giuseppe Pagannone" userId="9389dfb946c4772b" providerId="LiveId" clId="{2F6AEB61-0F2E-4650-92CE-F2653E43C577}" dt="2023-09-22T09:44:32.137" v="43"/>
          <ac:spMkLst>
            <pc:docMk/>
            <pc:sldMk cId="1705271998" sldId="261"/>
            <ac:spMk id="25" creationId="{3CB99BD0-9CAB-2DF4-C574-A9550A623BB5}"/>
          </ac:spMkLst>
        </pc:spChg>
        <pc:spChg chg="add mod">
          <ac:chgData name="Giuseppe Pagannone" userId="9389dfb946c4772b" providerId="LiveId" clId="{2F6AEB61-0F2E-4650-92CE-F2653E43C577}" dt="2023-09-22T09:44:32.137" v="43"/>
          <ac:spMkLst>
            <pc:docMk/>
            <pc:sldMk cId="1705271998" sldId="261"/>
            <ac:spMk id="26" creationId="{E33858D5-5DD2-D574-27A8-EF1300597328}"/>
          </ac:spMkLst>
        </pc:spChg>
        <pc:spChg chg="add mod">
          <ac:chgData name="Giuseppe Pagannone" userId="9389dfb946c4772b" providerId="LiveId" clId="{2F6AEB61-0F2E-4650-92CE-F2653E43C577}" dt="2023-09-22T09:44:32.137" v="43"/>
          <ac:spMkLst>
            <pc:docMk/>
            <pc:sldMk cId="1705271998" sldId="261"/>
            <ac:spMk id="27" creationId="{1DCBE482-10FC-9521-11C1-BF99A484B92F}"/>
          </ac:spMkLst>
        </pc:spChg>
        <pc:spChg chg="add mod">
          <ac:chgData name="Giuseppe Pagannone" userId="9389dfb946c4772b" providerId="LiveId" clId="{2F6AEB61-0F2E-4650-92CE-F2653E43C577}" dt="2023-09-22T09:44:32.137" v="43"/>
          <ac:spMkLst>
            <pc:docMk/>
            <pc:sldMk cId="1705271998" sldId="261"/>
            <ac:spMk id="28" creationId="{47CAB9B1-D47D-18DB-2DFD-AED38518C903}"/>
          </ac:spMkLst>
        </pc:spChg>
        <pc:spChg chg="add mod">
          <ac:chgData name="Giuseppe Pagannone" userId="9389dfb946c4772b" providerId="LiveId" clId="{2F6AEB61-0F2E-4650-92CE-F2653E43C577}" dt="2023-09-22T09:44:32.137" v="43"/>
          <ac:spMkLst>
            <pc:docMk/>
            <pc:sldMk cId="1705271998" sldId="261"/>
            <ac:spMk id="29" creationId="{96595EAF-3A2D-83E7-EE18-AC29415CCCB4}"/>
          </ac:spMkLst>
        </pc:spChg>
        <pc:spChg chg="add mod">
          <ac:chgData name="Giuseppe Pagannone" userId="9389dfb946c4772b" providerId="LiveId" clId="{2F6AEB61-0F2E-4650-92CE-F2653E43C577}" dt="2023-09-22T09:44:32.137" v="43"/>
          <ac:spMkLst>
            <pc:docMk/>
            <pc:sldMk cId="1705271998" sldId="261"/>
            <ac:spMk id="30" creationId="{4925BD71-177A-02CE-0007-E6927F96B151}"/>
          </ac:spMkLst>
        </pc:spChg>
        <pc:spChg chg="add mod">
          <ac:chgData name="Giuseppe Pagannone" userId="9389dfb946c4772b" providerId="LiveId" clId="{2F6AEB61-0F2E-4650-92CE-F2653E43C577}" dt="2023-09-22T09:44:32.137" v="43"/>
          <ac:spMkLst>
            <pc:docMk/>
            <pc:sldMk cId="1705271998" sldId="261"/>
            <ac:spMk id="31" creationId="{3D892F0B-EF4F-6EF6-D00F-45FB67F26879}"/>
          </ac:spMkLst>
        </pc:spChg>
        <pc:spChg chg="add mod">
          <ac:chgData name="Giuseppe Pagannone" userId="9389dfb946c4772b" providerId="LiveId" clId="{2F6AEB61-0F2E-4650-92CE-F2653E43C577}" dt="2023-09-22T09:44:32.137" v="43"/>
          <ac:spMkLst>
            <pc:docMk/>
            <pc:sldMk cId="1705271998" sldId="261"/>
            <ac:spMk id="32" creationId="{683650D2-C5BA-57DC-EF7F-D33CE770F6B5}"/>
          </ac:spMkLst>
        </pc:spChg>
        <pc:spChg chg="add mod">
          <ac:chgData name="Giuseppe Pagannone" userId="9389dfb946c4772b" providerId="LiveId" clId="{2F6AEB61-0F2E-4650-92CE-F2653E43C577}" dt="2023-09-22T09:44:32.137" v="43"/>
          <ac:spMkLst>
            <pc:docMk/>
            <pc:sldMk cId="1705271998" sldId="261"/>
            <ac:spMk id="33" creationId="{41D2B065-9318-4324-042E-9E46F57B5E64}"/>
          </ac:spMkLst>
        </pc:spChg>
        <pc:spChg chg="add mod">
          <ac:chgData name="Giuseppe Pagannone" userId="9389dfb946c4772b" providerId="LiveId" clId="{2F6AEB61-0F2E-4650-92CE-F2653E43C577}" dt="2023-09-22T09:44:32.137" v="43"/>
          <ac:spMkLst>
            <pc:docMk/>
            <pc:sldMk cId="1705271998" sldId="261"/>
            <ac:spMk id="34" creationId="{DB04B765-30FD-7CCC-470F-9BE0A4518CA8}"/>
          </ac:spMkLst>
        </pc:spChg>
        <pc:spChg chg="add mod">
          <ac:chgData name="Giuseppe Pagannone" userId="9389dfb946c4772b" providerId="LiveId" clId="{2F6AEB61-0F2E-4650-92CE-F2653E43C577}" dt="2023-09-22T09:44:32.137" v="43"/>
          <ac:spMkLst>
            <pc:docMk/>
            <pc:sldMk cId="1705271998" sldId="261"/>
            <ac:spMk id="35" creationId="{29441EF8-7463-489A-5224-EA8D87C718F3}"/>
          </ac:spMkLst>
        </pc:spChg>
        <pc:spChg chg="add mod">
          <ac:chgData name="Giuseppe Pagannone" userId="9389dfb946c4772b" providerId="LiveId" clId="{2F6AEB61-0F2E-4650-92CE-F2653E43C577}" dt="2023-09-22T09:44:32.137" v="43"/>
          <ac:spMkLst>
            <pc:docMk/>
            <pc:sldMk cId="1705271998" sldId="261"/>
            <ac:spMk id="36" creationId="{F626CE94-30B9-BA7B-88CD-D376A3D1E67F}"/>
          </ac:spMkLst>
        </pc:spChg>
        <pc:spChg chg="add mod">
          <ac:chgData name="Giuseppe Pagannone" userId="9389dfb946c4772b" providerId="LiveId" clId="{2F6AEB61-0F2E-4650-92CE-F2653E43C577}" dt="2023-09-22T09:44:32.137" v="43"/>
          <ac:spMkLst>
            <pc:docMk/>
            <pc:sldMk cId="1705271998" sldId="261"/>
            <ac:spMk id="37" creationId="{FF6C0266-78CE-A07E-5495-541D11EA4F83}"/>
          </ac:spMkLst>
        </pc:spChg>
        <pc:spChg chg="add mod">
          <ac:chgData name="Giuseppe Pagannone" userId="9389dfb946c4772b" providerId="LiveId" clId="{2F6AEB61-0F2E-4650-92CE-F2653E43C577}" dt="2023-09-22T09:44:32.137" v="43"/>
          <ac:spMkLst>
            <pc:docMk/>
            <pc:sldMk cId="1705271998" sldId="261"/>
            <ac:spMk id="38" creationId="{C896B709-7B2C-B20D-F7BA-09FFF16991BE}"/>
          </ac:spMkLst>
        </pc:spChg>
        <pc:picChg chg="add mod">
          <ac:chgData name="Giuseppe Pagannone" userId="9389dfb946c4772b" providerId="LiveId" clId="{2F6AEB61-0F2E-4650-92CE-F2653E43C577}" dt="2023-09-22T09:44:32.137" v="43"/>
          <ac:picMkLst>
            <pc:docMk/>
            <pc:sldMk cId="1705271998" sldId="261"/>
            <ac:picMk id="39" creationId="{8D544BAF-9DDF-58E7-C074-5F2548498975}"/>
          </ac:picMkLst>
        </pc:picChg>
        <pc:picChg chg="add mod">
          <ac:chgData name="Giuseppe Pagannone" userId="9389dfb946c4772b" providerId="LiveId" clId="{2F6AEB61-0F2E-4650-92CE-F2653E43C577}" dt="2023-09-22T09:44:32.137" v="43"/>
          <ac:picMkLst>
            <pc:docMk/>
            <pc:sldMk cId="1705271998" sldId="261"/>
            <ac:picMk id="40" creationId="{F3193092-8898-2EF5-BC0B-D1BBF7AE41AD}"/>
          </ac:picMkLst>
        </pc:picChg>
        <pc:picChg chg="add mod">
          <ac:chgData name="Giuseppe Pagannone" userId="9389dfb946c4772b" providerId="LiveId" clId="{2F6AEB61-0F2E-4650-92CE-F2653E43C577}" dt="2023-09-22T09:44:32.137" v="43"/>
          <ac:picMkLst>
            <pc:docMk/>
            <pc:sldMk cId="1705271998" sldId="261"/>
            <ac:picMk id="41" creationId="{9D8EFB52-2788-C2F0-930F-A891C8135B65}"/>
          </ac:picMkLst>
        </pc:picChg>
        <pc:picChg chg="add mod">
          <ac:chgData name="Giuseppe Pagannone" userId="9389dfb946c4772b" providerId="LiveId" clId="{2F6AEB61-0F2E-4650-92CE-F2653E43C577}" dt="2023-09-22T09:44:32.137" v="43"/>
          <ac:picMkLst>
            <pc:docMk/>
            <pc:sldMk cId="1705271998" sldId="261"/>
            <ac:picMk id="42" creationId="{A55CEEA7-C12B-9061-BB3A-432688D4BCDB}"/>
          </ac:picMkLst>
        </pc:picChg>
      </pc:sldChg>
      <pc:sldChg chg="add del">
        <pc:chgData name="Giuseppe Pagannone" userId="9389dfb946c4772b" providerId="LiveId" clId="{2F6AEB61-0F2E-4650-92CE-F2653E43C577}" dt="2023-09-22T09:40:43.163" v="6" actId="47"/>
        <pc:sldMkLst>
          <pc:docMk/>
          <pc:sldMk cId="1405452776" sldId="262"/>
        </pc:sldMkLst>
      </pc:sldChg>
      <pc:sldChg chg="addSp modSp add">
        <pc:chgData name="Giuseppe Pagannone" userId="9389dfb946c4772b" providerId="LiveId" clId="{2F6AEB61-0F2E-4650-92CE-F2653E43C577}" dt="2023-09-22T09:44:56.856" v="44"/>
        <pc:sldMkLst>
          <pc:docMk/>
          <pc:sldMk cId="3475206925" sldId="262"/>
        </pc:sldMkLst>
        <pc:spChg chg="add mod">
          <ac:chgData name="Giuseppe Pagannone" userId="9389dfb946c4772b" providerId="LiveId" clId="{2F6AEB61-0F2E-4650-92CE-F2653E43C577}" dt="2023-09-22T09:44:56.856" v="44"/>
          <ac:spMkLst>
            <pc:docMk/>
            <pc:sldMk cId="3475206925" sldId="262"/>
            <ac:spMk id="2" creationId="{266CC5E2-F5C9-7B95-70F6-FA9F1DC59AD8}"/>
          </ac:spMkLst>
        </pc:spChg>
        <pc:spChg chg="add mod">
          <ac:chgData name="Giuseppe Pagannone" userId="9389dfb946c4772b" providerId="LiveId" clId="{2F6AEB61-0F2E-4650-92CE-F2653E43C577}" dt="2023-09-22T09:44:56.856" v="44"/>
          <ac:spMkLst>
            <pc:docMk/>
            <pc:sldMk cId="3475206925" sldId="262"/>
            <ac:spMk id="3" creationId="{E748C65E-0617-D4C2-C884-17B542836E1E}"/>
          </ac:spMkLst>
        </pc:spChg>
        <pc:spChg chg="add mod">
          <ac:chgData name="Giuseppe Pagannone" userId="9389dfb946c4772b" providerId="LiveId" clId="{2F6AEB61-0F2E-4650-92CE-F2653E43C577}" dt="2023-09-22T09:44:56.856" v="44"/>
          <ac:spMkLst>
            <pc:docMk/>
            <pc:sldMk cId="3475206925" sldId="262"/>
            <ac:spMk id="4" creationId="{01F81B1E-433F-5EA9-1C56-75C8543BED4A}"/>
          </ac:spMkLst>
        </pc:spChg>
        <pc:spChg chg="add mod">
          <ac:chgData name="Giuseppe Pagannone" userId="9389dfb946c4772b" providerId="LiveId" clId="{2F6AEB61-0F2E-4650-92CE-F2653E43C577}" dt="2023-09-22T09:44:56.856" v="44"/>
          <ac:spMkLst>
            <pc:docMk/>
            <pc:sldMk cId="3475206925" sldId="262"/>
            <ac:spMk id="5" creationId="{C0AA6853-2F27-CC86-6662-4D747123107F}"/>
          </ac:spMkLst>
        </pc:spChg>
        <pc:spChg chg="add mod">
          <ac:chgData name="Giuseppe Pagannone" userId="9389dfb946c4772b" providerId="LiveId" clId="{2F6AEB61-0F2E-4650-92CE-F2653E43C577}" dt="2023-09-22T09:44:56.856" v="44"/>
          <ac:spMkLst>
            <pc:docMk/>
            <pc:sldMk cId="3475206925" sldId="262"/>
            <ac:spMk id="6" creationId="{A42B68BB-66E7-AE99-887F-D4720EC10D66}"/>
          </ac:spMkLst>
        </pc:spChg>
        <pc:spChg chg="add mod">
          <ac:chgData name="Giuseppe Pagannone" userId="9389dfb946c4772b" providerId="LiveId" clId="{2F6AEB61-0F2E-4650-92CE-F2653E43C577}" dt="2023-09-22T09:44:56.856" v="44"/>
          <ac:spMkLst>
            <pc:docMk/>
            <pc:sldMk cId="3475206925" sldId="262"/>
            <ac:spMk id="7" creationId="{83E48563-D5C4-04C8-D105-3CBC62D05C4A}"/>
          </ac:spMkLst>
        </pc:spChg>
        <pc:spChg chg="add mod">
          <ac:chgData name="Giuseppe Pagannone" userId="9389dfb946c4772b" providerId="LiveId" clId="{2F6AEB61-0F2E-4650-92CE-F2653E43C577}" dt="2023-09-22T09:44:56.856" v="44"/>
          <ac:spMkLst>
            <pc:docMk/>
            <pc:sldMk cId="3475206925" sldId="262"/>
            <ac:spMk id="8" creationId="{B266A63E-04B6-3119-1173-8B0BA1481656}"/>
          </ac:spMkLst>
        </pc:spChg>
        <pc:spChg chg="add mod">
          <ac:chgData name="Giuseppe Pagannone" userId="9389dfb946c4772b" providerId="LiveId" clId="{2F6AEB61-0F2E-4650-92CE-F2653E43C577}" dt="2023-09-22T09:44:56.856" v="44"/>
          <ac:spMkLst>
            <pc:docMk/>
            <pc:sldMk cId="3475206925" sldId="262"/>
            <ac:spMk id="9" creationId="{215CECEA-1404-694E-5176-FADA0D0F921B}"/>
          </ac:spMkLst>
        </pc:spChg>
        <pc:spChg chg="add mod">
          <ac:chgData name="Giuseppe Pagannone" userId="9389dfb946c4772b" providerId="LiveId" clId="{2F6AEB61-0F2E-4650-92CE-F2653E43C577}" dt="2023-09-22T09:44:56.856" v="44"/>
          <ac:spMkLst>
            <pc:docMk/>
            <pc:sldMk cId="3475206925" sldId="262"/>
            <ac:spMk id="10" creationId="{CE881F8F-7C4B-FC38-E630-2D0BE6A0E8FA}"/>
          </ac:spMkLst>
        </pc:spChg>
        <pc:spChg chg="mod">
          <ac:chgData name="Giuseppe Pagannone" userId="9389dfb946c4772b" providerId="LiveId" clId="{2F6AEB61-0F2E-4650-92CE-F2653E43C577}" dt="2023-09-22T09:44:56.856" v="44"/>
          <ac:spMkLst>
            <pc:docMk/>
            <pc:sldMk cId="3475206925" sldId="262"/>
            <ac:spMk id="14" creationId="{B1DD6ABB-6F8C-5DE7-F8DC-7C805C54683A}"/>
          </ac:spMkLst>
        </pc:spChg>
        <pc:spChg chg="add mod">
          <ac:chgData name="Giuseppe Pagannone" userId="9389dfb946c4772b" providerId="LiveId" clId="{2F6AEB61-0F2E-4650-92CE-F2653E43C577}" dt="2023-09-22T09:44:56.856" v="44"/>
          <ac:spMkLst>
            <pc:docMk/>
            <pc:sldMk cId="3475206925" sldId="262"/>
            <ac:spMk id="15" creationId="{118D1629-9A77-286A-F7CB-43D0CFB062D4}"/>
          </ac:spMkLst>
        </pc:spChg>
        <pc:spChg chg="add mod">
          <ac:chgData name="Giuseppe Pagannone" userId="9389dfb946c4772b" providerId="LiveId" clId="{2F6AEB61-0F2E-4650-92CE-F2653E43C577}" dt="2023-09-22T09:44:56.856" v="44"/>
          <ac:spMkLst>
            <pc:docMk/>
            <pc:sldMk cId="3475206925" sldId="262"/>
            <ac:spMk id="16" creationId="{47783F8E-5607-F5FD-6818-5DAD71701936}"/>
          </ac:spMkLst>
        </pc:spChg>
        <pc:spChg chg="add mod">
          <ac:chgData name="Giuseppe Pagannone" userId="9389dfb946c4772b" providerId="LiveId" clId="{2F6AEB61-0F2E-4650-92CE-F2653E43C577}" dt="2023-09-22T09:44:56.856" v="44"/>
          <ac:spMkLst>
            <pc:docMk/>
            <pc:sldMk cId="3475206925" sldId="262"/>
            <ac:spMk id="17" creationId="{8E1F10FB-D786-0A95-AFF9-96C295D36881}"/>
          </ac:spMkLst>
        </pc:spChg>
        <pc:spChg chg="add mod">
          <ac:chgData name="Giuseppe Pagannone" userId="9389dfb946c4772b" providerId="LiveId" clId="{2F6AEB61-0F2E-4650-92CE-F2653E43C577}" dt="2023-09-22T09:44:56.856" v="44"/>
          <ac:spMkLst>
            <pc:docMk/>
            <pc:sldMk cId="3475206925" sldId="262"/>
            <ac:spMk id="18" creationId="{8D3A7493-B80F-6E32-EB15-9E8626AA41B7}"/>
          </ac:spMkLst>
        </pc:spChg>
        <pc:spChg chg="add mod">
          <ac:chgData name="Giuseppe Pagannone" userId="9389dfb946c4772b" providerId="LiveId" clId="{2F6AEB61-0F2E-4650-92CE-F2653E43C577}" dt="2023-09-22T09:44:56.856" v="44"/>
          <ac:spMkLst>
            <pc:docMk/>
            <pc:sldMk cId="3475206925" sldId="262"/>
            <ac:spMk id="20" creationId="{A335F1A3-9526-5774-0789-52E6500A32F9}"/>
          </ac:spMkLst>
        </pc:spChg>
        <pc:spChg chg="add mod">
          <ac:chgData name="Giuseppe Pagannone" userId="9389dfb946c4772b" providerId="LiveId" clId="{2F6AEB61-0F2E-4650-92CE-F2653E43C577}" dt="2023-09-22T09:44:56.856" v="44"/>
          <ac:spMkLst>
            <pc:docMk/>
            <pc:sldMk cId="3475206925" sldId="262"/>
            <ac:spMk id="21" creationId="{FA515B97-D481-8666-8DC8-1579AF3AA1A5}"/>
          </ac:spMkLst>
        </pc:spChg>
        <pc:spChg chg="add mod">
          <ac:chgData name="Giuseppe Pagannone" userId="9389dfb946c4772b" providerId="LiveId" clId="{2F6AEB61-0F2E-4650-92CE-F2653E43C577}" dt="2023-09-22T09:44:56.856" v="44"/>
          <ac:spMkLst>
            <pc:docMk/>
            <pc:sldMk cId="3475206925" sldId="262"/>
            <ac:spMk id="22" creationId="{96C989C5-DC25-522F-408E-CC93E08680AC}"/>
          </ac:spMkLst>
        </pc:spChg>
        <pc:spChg chg="add mod">
          <ac:chgData name="Giuseppe Pagannone" userId="9389dfb946c4772b" providerId="LiveId" clId="{2F6AEB61-0F2E-4650-92CE-F2653E43C577}" dt="2023-09-22T09:44:56.856" v="44"/>
          <ac:spMkLst>
            <pc:docMk/>
            <pc:sldMk cId="3475206925" sldId="262"/>
            <ac:spMk id="24" creationId="{5FA4416C-250C-DB8E-2B51-89106293CE6D}"/>
          </ac:spMkLst>
        </pc:spChg>
        <pc:spChg chg="add mod">
          <ac:chgData name="Giuseppe Pagannone" userId="9389dfb946c4772b" providerId="LiveId" clId="{2F6AEB61-0F2E-4650-92CE-F2653E43C577}" dt="2023-09-22T09:44:56.856" v="44"/>
          <ac:spMkLst>
            <pc:docMk/>
            <pc:sldMk cId="3475206925" sldId="262"/>
            <ac:spMk id="25" creationId="{328AF6BF-5BF8-3B8B-ABF0-5EAE01ABD285}"/>
          </ac:spMkLst>
        </pc:spChg>
        <pc:spChg chg="add mod">
          <ac:chgData name="Giuseppe Pagannone" userId="9389dfb946c4772b" providerId="LiveId" clId="{2F6AEB61-0F2E-4650-92CE-F2653E43C577}" dt="2023-09-22T09:44:56.856" v="44"/>
          <ac:spMkLst>
            <pc:docMk/>
            <pc:sldMk cId="3475206925" sldId="262"/>
            <ac:spMk id="26" creationId="{F85AB5C5-0D3E-C024-B00F-FB75CE7F7458}"/>
          </ac:spMkLst>
        </pc:spChg>
        <pc:spChg chg="add mod">
          <ac:chgData name="Giuseppe Pagannone" userId="9389dfb946c4772b" providerId="LiveId" clId="{2F6AEB61-0F2E-4650-92CE-F2653E43C577}" dt="2023-09-22T09:44:56.856" v="44"/>
          <ac:spMkLst>
            <pc:docMk/>
            <pc:sldMk cId="3475206925" sldId="262"/>
            <ac:spMk id="27" creationId="{42816738-C4A9-32D0-5129-21704FF8B3AA}"/>
          </ac:spMkLst>
        </pc:spChg>
        <pc:spChg chg="add mod">
          <ac:chgData name="Giuseppe Pagannone" userId="9389dfb946c4772b" providerId="LiveId" clId="{2F6AEB61-0F2E-4650-92CE-F2653E43C577}" dt="2023-09-22T09:44:56.856" v="44"/>
          <ac:spMkLst>
            <pc:docMk/>
            <pc:sldMk cId="3475206925" sldId="262"/>
            <ac:spMk id="28" creationId="{553E96D0-9A5A-9634-3350-21EBB2F6E6AA}"/>
          </ac:spMkLst>
        </pc:spChg>
        <pc:spChg chg="add mod">
          <ac:chgData name="Giuseppe Pagannone" userId="9389dfb946c4772b" providerId="LiveId" clId="{2F6AEB61-0F2E-4650-92CE-F2653E43C577}" dt="2023-09-22T09:44:56.856" v="44"/>
          <ac:spMkLst>
            <pc:docMk/>
            <pc:sldMk cId="3475206925" sldId="262"/>
            <ac:spMk id="29" creationId="{9F5392A6-5BD5-1232-C171-E37DE477A252}"/>
          </ac:spMkLst>
        </pc:spChg>
        <pc:spChg chg="add mod">
          <ac:chgData name="Giuseppe Pagannone" userId="9389dfb946c4772b" providerId="LiveId" clId="{2F6AEB61-0F2E-4650-92CE-F2653E43C577}" dt="2023-09-22T09:44:56.856" v="44"/>
          <ac:spMkLst>
            <pc:docMk/>
            <pc:sldMk cId="3475206925" sldId="262"/>
            <ac:spMk id="30" creationId="{307D585B-FCEF-CA6B-0EEE-CABDA9556516}"/>
          </ac:spMkLst>
        </pc:spChg>
        <pc:spChg chg="add mod">
          <ac:chgData name="Giuseppe Pagannone" userId="9389dfb946c4772b" providerId="LiveId" clId="{2F6AEB61-0F2E-4650-92CE-F2653E43C577}" dt="2023-09-22T09:44:56.856" v="44"/>
          <ac:spMkLst>
            <pc:docMk/>
            <pc:sldMk cId="3475206925" sldId="262"/>
            <ac:spMk id="31" creationId="{7AB6F647-869A-0778-EEC0-29734F5CEF98}"/>
          </ac:spMkLst>
        </pc:spChg>
        <pc:spChg chg="add mod">
          <ac:chgData name="Giuseppe Pagannone" userId="9389dfb946c4772b" providerId="LiveId" clId="{2F6AEB61-0F2E-4650-92CE-F2653E43C577}" dt="2023-09-22T09:44:56.856" v="44"/>
          <ac:spMkLst>
            <pc:docMk/>
            <pc:sldMk cId="3475206925" sldId="262"/>
            <ac:spMk id="32" creationId="{EBA51B7A-A5F0-70EC-8136-B26A3424A3B2}"/>
          </ac:spMkLst>
        </pc:spChg>
        <pc:spChg chg="add mod">
          <ac:chgData name="Giuseppe Pagannone" userId="9389dfb946c4772b" providerId="LiveId" clId="{2F6AEB61-0F2E-4650-92CE-F2653E43C577}" dt="2023-09-22T09:44:56.856" v="44"/>
          <ac:spMkLst>
            <pc:docMk/>
            <pc:sldMk cId="3475206925" sldId="262"/>
            <ac:spMk id="33" creationId="{EA046929-8BAB-CD0E-CC88-346CCE197892}"/>
          </ac:spMkLst>
        </pc:spChg>
        <pc:spChg chg="add mod">
          <ac:chgData name="Giuseppe Pagannone" userId="9389dfb946c4772b" providerId="LiveId" clId="{2F6AEB61-0F2E-4650-92CE-F2653E43C577}" dt="2023-09-22T09:44:56.856" v="44"/>
          <ac:spMkLst>
            <pc:docMk/>
            <pc:sldMk cId="3475206925" sldId="262"/>
            <ac:spMk id="34" creationId="{C9677508-DC4F-D4F0-4DAE-F7B8BDDE8455}"/>
          </ac:spMkLst>
        </pc:spChg>
        <pc:spChg chg="add mod">
          <ac:chgData name="Giuseppe Pagannone" userId="9389dfb946c4772b" providerId="LiveId" clId="{2F6AEB61-0F2E-4650-92CE-F2653E43C577}" dt="2023-09-22T09:44:56.856" v="44"/>
          <ac:spMkLst>
            <pc:docMk/>
            <pc:sldMk cId="3475206925" sldId="262"/>
            <ac:spMk id="35" creationId="{E8E747D9-5F9D-2FE1-D67A-C0C9FCF08F34}"/>
          </ac:spMkLst>
        </pc:spChg>
        <pc:grpChg chg="add mod">
          <ac:chgData name="Giuseppe Pagannone" userId="9389dfb946c4772b" providerId="LiveId" clId="{2F6AEB61-0F2E-4650-92CE-F2653E43C577}" dt="2023-09-22T09:44:56.856" v="44"/>
          <ac:grpSpMkLst>
            <pc:docMk/>
            <pc:sldMk cId="3475206925" sldId="262"/>
            <ac:grpSpMk id="11" creationId="{B053E5DC-9A11-4AE7-81F3-9113E2584F61}"/>
          </ac:grpSpMkLst>
        </pc:grpChg>
        <pc:picChg chg="mod">
          <ac:chgData name="Giuseppe Pagannone" userId="9389dfb946c4772b" providerId="LiveId" clId="{2F6AEB61-0F2E-4650-92CE-F2653E43C577}" dt="2023-09-22T09:44:56.856" v="44"/>
          <ac:picMkLst>
            <pc:docMk/>
            <pc:sldMk cId="3475206925" sldId="262"/>
            <ac:picMk id="12" creationId="{4943F4F0-BF59-9218-677D-58FCB13A9D70}"/>
          </ac:picMkLst>
        </pc:picChg>
        <pc:picChg chg="mod">
          <ac:chgData name="Giuseppe Pagannone" userId="9389dfb946c4772b" providerId="LiveId" clId="{2F6AEB61-0F2E-4650-92CE-F2653E43C577}" dt="2023-09-22T09:44:56.856" v="44"/>
          <ac:picMkLst>
            <pc:docMk/>
            <pc:sldMk cId="3475206925" sldId="262"/>
            <ac:picMk id="13" creationId="{AF1F4F3A-62B7-E210-33F7-EAAA0AEDC747}"/>
          </ac:picMkLst>
        </pc:picChg>
        <pc:picChg chg="add mod">
          <ac:chgData name="Giuseppe Pagannone" userId="9389dfb946c4772b" providerId="LiveId" clId="{2F6AEB61-0F2E-4650-92CE-F2653E43C577}" dt="2023-09-22T09:44:56.856" v="44"/>
          <ac:picMkLst>
            <pc:docMk/>
            <pc:sldMk cId="3475206925" sldId="262"/>
            <ac:picMk id="36" creationId="{38AD084A-0346-D930-92C6-3D4C07E8CB39}"/>
          </ac:picMkLst>
        </pc:picChg>
        <pc:cxnChg chg="add mod">
          <ac:chgData name="Giuseppe Pagannone" userId="9389dfb946c4772b" providerId="LiveId" clId="{2F6AEB61-0F2E-4650-92CE-F2653E43C577}" dt="2023-09-22T09:44:56.856" v="44"/>
          <ac:cxnSpMkLst>
            <pc:docMk/>
            <pc:sldMk cId="3475206925" sldId="262"/>
            <ac:cxnSpMk id="19" creationId="{38451165-E01D-FE28-E8DF-0B66029C1145}"/>
          </ac:cxnSpMkLst>
        </pc:cxnChg>
        <pc:cxnChg chg="add mod">
          <ac:chgData name="Giuseppe Pagannone" userId="9389dfb946c4772b" providerId="LiveId" clId="{2F6AEB61-0F2E-4650-92CE-F2653E43C577}" dt="2023-09-22T09:44:56.856" v="44"/>
          <ac:cxnSpMkLst>
            <pc:docMk/>
            <pc:sldMk cId="3475206925" sldId="262"/>
            <ac:cxnSpMk id="23" creationId="{6C340462-62C0-275F-FAA0-3BE23002D26F}"/>
          </ac:cxnSpMkLst>
        </pc:cxnChg>
      </pc:sldChg>
      <pc:sldChg chg="addSp modSp add modAnim">
        <pc:chgData name="Giuseppe Pagannone" userId="9389dfb946c4772b" providerId="LiveId" clId="{2F6AEB61-0F2E-4650-92CE-F2653E43C577}" dt="2023-09-22T09:45:18.208" v="45"/>
        <pc:sldMkLst>
          <pc:docMk/>
          <pc:sldMk cId="1626449739" sldId="263"/>
        </pc:sldMkLst>
        <pc:spChg chg="add mod">
          <ac:chgData name="Giuseppe Pagannone" userId="9389dfb946c4772b" providerId="LiveId" clId="{2F6AEB61-0F2E-4650-92CE-F2653E43C577}" dt="2023-09-22T09:45:18.208" v="45"/>
          <ac:spMkLst>
            <pc:docMk/>
            <pc:sldMk cId="1626449739" sldId="263"/>
            <ac:spMk id="2" creationId="{7A829CC4-92C1-3903-4588-F455F0B057F4}"/>
          </ac:spMkLst>
        </pc:spChg>
        <pc:spChg chg="mod">
          <ac:chgData name="Giuseppe Pagannone" userId="9389dfb946c4772b" providerId="LiveId" clId="{2F6AEB61-0F2E-4650-92CE-F2653E43C577}" dt="2023-09-22T09:45:18.208" v="45"/>
          <ac:spMkLst>
            <pc:docMk/>
            <pc:sldMk cId="1626449739" sldId="263"/>
            <ac:spMk id="5" creationId="{76F40581-2C5A-FBD7-D730-51CDC885E0FF}"/>
          </ac:spMkLst>
        </pc:spChg>
        <pc:spChg chg="mod">
          <ac:chgData name="Giuseppe Pagannone" userId="9389dfb946c4772b" providerId="LiveId" clId="{2F6AEB61-0F2E-4650-92CE-F2653E43C577}" dt="2023-09-22T09:45:18.208" v="45"/>
          <ac:spMkLst>
            <pc:docMk/>
            <pc:sldMk cId="1626449739" sldId="263"/>
            <ac:spMk id="6" creationId="{E8B49765-0897-9B6A-E210-354721EC2238}"/>
          </ac:spMkLst>
        </pc:spChg>
        <pc:spChg chg="mod">
          <ac:chgData name="Giuseppe Pagannone" userId="9389dfb946c4772b" providerId="LiveId" clId="{2F6AEB61-0F2E-4650-92CE-F2653E43C577}" dt="2023-09-22T09:45:18.208" v="45"/>
          <ac:spMkLst>
            <pc:docMk/>
            <pc:sldMk cId="1626449739" sldId="263"/>
            <ac:spMk id="7" creationId="{C43835CC-0BA3-D5CD-487E-858F3488FD3A}"/>
          </ac:spMkLst>
        </pc:spChg>
        <pc:spChg chg="mod">
          <ac:chgData name="Giuseppe Pagannone" userId="9389dfb946c4772b" providerId="LiveId" clId="{2F6AEB61-0F2E-4650-92CE-F2653E43C577}" dt="2023-09-22T09:45:18.208" v="45"/>
          <ac:spMkLst>
            <pc:docMk/>
            <pc:sldMk cId="1626449739" sldId="263"/>
            <ac:spMk id="8" creationId="{AA2EA384-5913-53C1-D5FF-A370243929C9}"/>
          </ac:spMkLst>
        </pc:spChg>
        <pc:spChg chg="mod">
          <ac:chgData name="Giuseppe Pagannone" userId="9389dfb946c4772b" providerId="LiveId" clId="{2F6AEB61-0F2E-4650-92CE-F2653E43C577}" dt="2023-09-22T09:45:18.208" v="45"/>
          <ac:spMkLst>
            <pc:docMk/>
            <pc:sldMk cId="1626449739" sldId="263"/>
            <ac:spMk id="9" creationId="{C93DCA20-D3BC-79F3-D10C-5EE4DF923D0F}"/>
          </ac:spMkLst>
        </pc:spChg>
        <pc:spChg chg="mod">
          <ac:chgData name="Giuseppe Pagannone" userId="9389dfb946c4772b" providerId="LiveId" clId="{2F6AEB61-0F2E-4650-92CE-F2653E43C577}" dt="2023-09-22T09:45:18.208" v="45"/>
          <ac:spMkLst>
            <pc:docMk/>
            <pc:sldMk cId="1626449739" sldId="263"/>
            <ac:spMk id="10" creationId="{315CF207-72D3-5377-4BCB-77159D9D7A68}"/>
          </ac:spMkLst>
        </pc:spChg>
        <pc:spChg chg="mod">
          <ac:chgData name="Giuseppe Pagannone" userId="9389dfb946c4772b" providerId="LiveId" clId="{2F6AEB61-0F2E-4650-92CE-F2653E43C577}" dt="2023-09-22T09:45:18.208" v="45"/>
          <ac:spMkLst>
            <pc:docMk/>
            <pc:sldMk cId="1626449739" sldId="263"/>
            <ac:spMk id="15" creationId="{CF03E353-B13C-2DAB-26B6-7023F552191C}"/>
          </ac:spMkLst>
        </pc:spChg>
        <pc:spChg chg="mod">
          <ac:chgData name="Giuseppe Pagannone" userId="9389dfb946c4772b" providerId="LiveId" clId="{2F6AEB61-0F2E-4650-92CE-F2653E43C577}" dt="2023-09-22T09:45:18.208" v="45"/>
          <ac:spMkLst>
            <pc:docMk/>
            <pc:sldMk cId="1626449739" sldId="263"/>
            <ac:spMk id="18" creationId="{F2D49782-6E74-E6A7-5492-21328F6412D9}"/>
          </ac:spMkLst>
        </pc:spChg>
        <pc:spChg chg="mod">
          <ac:chgData name="Giuseppe Pagannone" userId="9389dfb946c4772b" providerId="LiveId" clId="{2F6AEB61-0F2E-4650-92CE-F2653E43C577}" dt="2023-09-22T09:45:18.208" v="45"/>
          <ac:spMkLst>
            <pc:docMk/>
            <pc:sldMk cId="1626449739" sldId="263"/>
            <ac:spMk id="20" creationId="{91627A0F-5074-7F8B-A1EF-795E5B602EE0}"/>
          </ac:spMkLst>
        </pc:spChg>
        <pc:spChg chg="mod">
          <ac:chgData name="Giuseppe Pagannone" userId="9389dfb946c4772b" providerId="LiveId" clId="{2F6AEB61-0F2E-4650-92CE-F2653E43C577}" dt="2023-09-22T09:45:18.208" v="45"/>
          <ac:spMkLst>
            <pc:docMk/>
            <pc:sldMk cId="1626449739" sldId="263"/>
            <ac:spMk id="21" creationId="{99DF4D96-AAC1-6581-3944-C2200DD5DCFC}"/>
          </ac:spMkLst>
        </pc:spChg>
        <pc:spChg chg="mod">
          <ac:chgData name="Giuseppe Pagannone" userId="9389dfb946c4772b" providerId="LiveId" clId="{2F6AEB61-0F2E-4650-92CE-F2653E43C577}" dt="2023-09-22T09:45:18.208" v="45"/>
          <ac:spMkLst>
            <pc:docMk/>
            <pc:sldMk cId="1626449739" sldId="263"/>
            <ac:spMk id="23" creationId="{02329DEB-DC4C-5B3F-808A-CCE8D0D5ED52}"/>
          </ac:spMkLst>
        </pc:spChg>
        <pc:spChg chg="mod">
          <ac:chgData name="Giuseppe Pagannone" userId="9389dfb946c4772b" providerId="LiveId" clId="{2F6AEB61-0F2E-4650-92CE-F2653E43C577}" dt="2023-09-22T09:45:18.208" v="45"/>
          <ac:spMkLst>
            <pc:docMk/>
            <pc:sldMk cId="1626449739" sldId="263"/>
            <ac:spMk id="24" creationId="{363B2CB5-7847-AB81-60B9-C01213FA5D53}"/>
          </ac:spMkLst>
        </pc:spChg>
        <pc:spChg chg="mod">
          <ac:chgData name="Giuseppe Pagannone" userId="9389dfb946c4772b" providerId="LiveId" clId="{2F6AEB61-0F2E-4650-92CE-F2653E43C577}" dt="2023-09-22T09:45:18.208" v="45"/>
          <ac:spMkLst>
            <pc:docMk/>
            <pc:sldMk cId="1626449739" sldId="263"/>
            <ac:spMk id="25" creationId="{8F934F40-D010-7EF4-64E5-F0B4F399BABD}"/>
          </ac:spMkLst>
        </pc:spChg>
        <pc:spChg chg="mod">
          <ac:chgData name="Giuseppe Pagannone" userId="9389dfb946c4772b" providerId="LiveId" clId="{2F6AEB61-0F2E-4650-92CE-F2653E43C577}" dt="2023-09-22T09:45:18.208" v="45"/>
          <ac:spMkLst>
            <pc:docMk/>
            <pc:sldMk cId="1626449739" sldId="263"/>
            <ac:spMk id="26" creationId="{B2DC504E-921A-49EF-DDB2-3F343273EBB8}"/>
          </ac:spMkLst>
        </pc:spChg>
        <pc:spChg chg="mod">
          <ac:chgData name="Giuseppe Pagannone" userId="9389dfb946c4772b" providerId="LiveId" clId="{2F6AEB61-0F2E-4650-92CE-F2653E43C577}" dt="2023-09-22T09:45:18.208" v="45"/>
          <ac:spMkLst>
            <pc:docMk/>
            <pc:sldMk cId="1626449739" sldId="263"/>
            <ac:spMk id="30" creationId="{AC929A34-347A-ACB6-A8C8-3C6CB2191BBD}"/>
          </ac:spMkLst>
        </pc:spChg>
        <pc:spChg chg="mod">
          <ac:chgData name="Giuseppe Pagannone" userId="9389dfb946c4772b" providerId="LiveId" clId="{2F6AEB61-0F2E-4650-92CE-F2653E43C577}" dt="2023-09-22T09:45:18.208" v="45"/>
          <ac:spMkLst>
            <pc:docMk/>
            <pc:sldMk cId="1626449739" sldId="263"/>
            <ac:spMk id="31" creationId="{8AC261EB-2194-FEAC-C55C-CBAB4756F75E}"/>
          </ac:spMkLst>
        </pc:spChg>
        <pc:spChg chg="mod">
          <ac:chgData name="Giuseppe Pagannone" userId="9389dfb946c4772b" providerId="LiveId" clId="{2F6AEB61-0F2E-4650-92CE-F2653E43C577}" dt="2023-09-22T09:45:18.208" v="45"/>
          <ac:spMkLst>
            <pc:docMk/>
            <pc:sldMk cId="1626449739" sldId="263"/>
            <ac:spMk id="32" creationId="{4C379BB0-4233-926E-491B-1559D6897FF1}"/>
          </ac:spMkLst>
        </pc:spChg>
        <pc:spChg chg="mod">
          <ac:chgData name="Giuseppe Pagannone" userId="9389dfb946c4772b" providerId="LiveId" clId="{2F6AEB61-0F2E-4650-92CE-F2653E43C577}" dt="2023-09-22T09:45:18.208" v="45"/>
          <ac:spMkLst>
            <pc:docMk/>
            <pc:sldMk cId="1626449739" sldId="263"/>
            <ac:spMk id="38" creationId="{F748C660-BC32-DDE6-35BA-35E19F10854A}"/>
          </ac:spMkLst>
        </pc:spChg>
        <pc:spChg chg="mod">
          <ac:chgData name="Giuseppe Pagannone" userId="9389dfb946c4772b" providerId="LiveId" clId="{2F6AEB61-0F2E-4650-92CE-F2653E43C577}" dt="2023-09-22T09:45:18.208" v="45"/>
          <ac:spMkLst>
            <pc:docMk/>
            <pc:sldMk cId="1626449739" sldId="263"/>
            <ac:spMk id="40" creationId="{7D96832D-E47C-EE11-86D9-453219F239AF}"/>
          </ac:spMkLst>
        </pc:spChg>
        <pc:spChg chg="mod">
          <ac:chgData name="Giuseppe Pagannone" userId="9389dfb946c4772b" providerId="LiveId" clId="{2F6AEB61-0F2E-4650-92CE-F2653E43C577}" dt="2023-09-22T09:45:18.208" v="45"/>
          <ac:spMkLst>
            <pc:docMk/>
            <pc:sldMk cId="1626449739" sldId="263"/>
            <ac:spMk id="42" creationId="{81A7ECED-9E9B-DE65-2803-2941F623E00B}"/>
          </ac:spMkLst>
        </pc:spChg>
        <pc:spChg chg="mod">
          <ac:chgData name="Giuseppe Pagannone" userId="9389dfb946c4772b" providerId="LiveId" clId="{2F6AEB61-0F2E-4650-92CE-F2653E43C577}" dt="2023-09-22T09:45:18.208" v="45"/>
          <ac:spMkLst>
            <pc:docMk/>
            <pc:sldMk cId="1626449739" sldId="263"/>
            <ac:spMk id="43" creationId="{1BCB4A12-3E4C-6BB4-7B44-FCBEA234A534}"/>
          </ac:spMkLst>
        </pc:spChg>
        <pc:spChg chg="mod">
          <ac:chgData name="Giuseppe Pagannone" userId="9389dfb946c4772b" providerId="LiveId" clId="{2F6AEB61-0F2E-4650-92CE-F2653E43C577}" dt="2023-09-22T09:45:18.208" v="45"/>
          <ac:spMkLst>
            <pc:docMk/>
            <pc:sldMk cId="1626449739" sldId="263"/>
            <ac:spMk id="46" creationId="{8C908A0C-C9D7-46E6-2A23-6488F47B2FAF}"/>
          </ac:spMkLst>
        </pc:spChg>
        <pc:spChg chg="mod">
          <ac:chgData name="Giuseppe Pagannone" userId="9389dfb946c4772b" providerId="LiveId" clId="{2F6AEB61-0F2E-4650-92CE-F2653E43C577}" dt="2023-09-22T09:45:18.208" v="45"/>
          <ac:spMkLst>
            <pc:docMk/>
            <pc:sldMk cId="1626449739" sldId="263"/>
            <ac:spMk id="47" creationId="{A997DA1F-7517-8290-364C-BAE267BDC0E0}"/>
          </ac:spMkLst>
        </pc:spChg>
        <pc:spChg chg="mod">
          <ac:chgData name="Giuseppe Pagannone" userId="9389dfb946c4772b" providerId="LiveId" clId="{2F6AEB61-0F2E-4650-92CE-F2653E43C577}" dt="2023-09-22T09:45:18.208" v="45"/>
          <ac:spMkLst>
            <pc:docMk/>
            <pc:sldMk cId="1626449739" sldId="263"/>
            <ac:spMk id="48" creationId="{0C63E27E-FB4A-E133-BD28-33BB8696EFF7}"/>
          </ac:spMkLst>
        </pc:spChg>
        <pc:spChg chg="mod">
          <ac:chgData name="Giuseppe Pagannone" userId="9389dfb946c4772b" providerId="LiveId" clId="{2F6AEB61-0F2E-4650-92CE-F2653E43C577}" dt="2023-09-22T09:45:18.208" v="45"/>
          <ac:spMkLst>
            <pc:docMk/>
            <pc:sldMk cId="1626449739" sldId="263"/>
            <ac:spMk id="49" creationId="{DB91F9FD-D6E0-7C9F-2BD7-28480AAE009B}"/>
          </ac:spMkLst>
        </pc:spChg>
        <pc:spChg chg="mod">
          <ac:chgData name="Giuseppe Pagannone" userId="9389dfb946c4772b" providerId="LiveId" clId="{2F6AEB61-0F2E-4650-92CE-F2653E43C577}" dt="2023-09-22T09:45:18.208" v="45"/>
          <ac:spMkLst>
            <pc:docMk/>
            <pc:sldMk cId="1626449739" sldId="263"/>
            <ac:spMk id="50" creationId="{818924E1-6F2E-705B-6B93-AD8B1443D28A}"/>
          </ac:spMkLst>
        </pc:spChg>
        <pc:spChg chg="mod">
          <ac:chgData name="Giuseppe Pagannone" userId="9389dfb946c4772b" providerId="LiveId" clId="{2F6AEB61-0F2E-4650-92CE-F2653E43C577}" dt="2023-09-22T09:45:18.208" v="45"/>
          <ac:spMkLst>
            <pc:docMk/>
            <pc:sldMk cId="1626449739" sldId="263"/>
            <ac:spMk id="51" creationId="{82BC4865-A886-5A21-97B7-17F4804A0B25}"/>
          </ac:spMkLst>
        </pc:spChg>
        <pc:spChg chg="mod">
          <ac:chgData name="Giuseppe Pagannone" userId="9389dfb946c4772b" providerId="LiveId" clId="{2F6AEB61-0F2E-4650-92CE-F2653E43C577}" dt="2023-09-22T09:45:18.208" v="45"/>
          <ac:spMkLst>
            <pc:docMk/>
            <pc:sldMk cId="1626449739" sldId="263"/>
            <ac:spMk id="52" creationId="{F2B7B250-D06C-0448-2F94-E1E8192C0E9E}"/>
          </ac:spMkLst>
        </pc:spChg>
        <pc:spChg chg="mod">
          <ac:chgData name="Giuseppe Pagannone" userId="9389dfb946c4772b" providerId="LiveId" clId="{2F6AEB61-0F2E-4650-92CE-F2653E43C577}" dt="2023-09-22T09:45:18.208" v="45"/>
          <ac:spMkLst>
            <pc:docMk/>
            <pc:sldMk cId="1626449739" sldId="263"/>
            <ac:spMk id="53" creationId="{D9201472-8E14-B51A-F603-2E0F8EE21BBC}"/>
          </ac:spMkLst>
        </pc:spChg>
        <pc:spChg chg="mod">
          <ac:chgData name="Giuseppe Pagannone" userId="9389dfb946c4772b" providerId="LiveId" clId="{2F6AEB61-0F2E-4650-92CE-F2653E43C577}" dt="2023-09-22T09:45:18.208" v="45"/>
          <ac:spMkLst>
            <pc:docMk/>
            <pc:sldMk cId="1626449739" sldId="263"/>
            <ac:spMk id="57" creationId="{52475CEB-512B-2FCA-4788-1770E429CDD4}"/>
          </ac:spMkLst>
        </pc:spChg>
        <pc:spChg chg="mod">
          <ac:chgData name="Giuseppe Pagannone" userId="9389dfb946c4772b" providerId="LiveId" clId="{2F6AEB61-0F2E-4650-92CE-F2653E43C577}" dt="2023-09-22T09:45:18.208" v="45"/>
          <ac:spMkLst>
            <pc:docMk/>
            <pc:sldMk cId="1626449739" sldId="263"/>
            <ac:spMk id="59" creationId="{9F2E1A58-0F94-8E1C-608E-C14026C4D39A}"/>
          </ac:spMkLst>
        </pc:spChg>
        <pc:spChg chg="mod">
          <ac:chgData name="Giuseppe Pagannone" userId="9389dfb946c4772b" providerId="LiveId" clId="{2F6AEB61-0F2E-4650-92CE-F2653E43C577}" dt="2023-09-22T09:45:18.208" v="45"/>
          <ac:spMkLst>
            <pc:docMk/>
            <pc:sldMk cId="1626449739" sldId="263"/>
            <ac:spMk id="60" creationId="{6BAB5E7D-024C-7274-516D-5C6B658264E5}"/>
          </ac:spMkLst>
        </pc:spChg>
        <pc:spChg chg="add mod">
          <ac:chgData name="Giuseppe Pagannone" userId="9389dfb946c4772b" providerId="LiveId" clId="{2F6AEB61-0F2E-4650-92CE-F2653E43C577}" dt="2023-09-22T09:45:18.208" v="45"/>
          <ac:spMkLst>
            <pc:docMk/>
            <pc:sldMk cId="1626449739" sldId="263"/>
            <ac:spMk id="61" creationId="{6CAA9637-1A5B-73F1-A44F-78F3C1DA0AB4}"/>
          </ac:spMkLst>
        </pc:spChg>
        <pc:spChg chg="add mod">
          <ac:chgData name="Giuseppe Pagannone" userId="9389dfb946c4772b" providerId="LiveId" clId="{2F6AEB61-0F2E-4650-92CE-F2653E43C577}" dt="2023-09-22T09:45:18.208" v="45"/>
          <ac:spMkLst>
            <pc:docMk/>
            <pc:sldMk cId="1626449739" sldId="263"/>
            <ac:spMk id="62" creationId="{BDC66F0C-2882-C529-39FC-E2CB2F8458EB}"/>
          </ac:spMkLst>
        </pc:spChg>
        <pc:spChg chg="add mod">
          <ac:chgData name="Giuseppe Pagannone" userId="9389dfb946c4772b" providerId="LiveId" clId="{2F6AEB61-0F2E-4650-92CE-F2653E43C577}" dt="2023-09-22T09:45:18.208" v="45"/>
          <ac:spMkLst>
            <pc:docMk/>
            <pc:sldMk cId="1626449739" sldId="263"/>
            <ac:spMk id="63" creationId="{8464FEB6-76E7-F5E3-8D18-721E3CE393D9}"/>
          </ac:spMkLst>
        </pc:spChg>
        <pc:spChg chg="add mod">
          <ac:chgData name="Giuseppe Pagannone" userId="9389dfb946c4772b" providerId="LiveId" clId="{2F6AEB61-0F2E-4650-92CE-F2653E43C577}" dt="2023-09-22T09:45:18.208" v="45"/>
          <ac:spMkLst>
            <pc:docMk/>
            <pc:sldMk cId="1626449739" sldId="263"/>
            <ac:spMk id="64" creationId="{178B2A68-F09B-3176-EE0D-A95A5E384B82}"/>
          </ac:spMkLst>
        </pc:spChg>
        <pc:spChg chg="add mod">
          <ac:chgData name="Giuseppe Pagannone" userId="9389dfb946c4772b" providerId="LiveId" clId="{2F6AEB61-0F2E-4650-92CE-F2653E43C577}" dt="2023-09-22T09:45:18.208" v="45"/>
          <ac:spMkLst>
            <pc:docMk/>
            <pc:sldMk cId="1626449739" sldId="263"/>
            <ac:spMk id="65" creationId="{E085B6A5-6152-952B-D8F0-05C2FA6F0E48}"/>
          </ac:spMkLst>
        </pc:spChg>
        <pc:spChg chg="add mod">
          <ac:chgData name="Giuseppe Pagannone" userId="9389dfb946c4772b" providerId="LiveId" clId="{2F6AEB61-0F2E-4650-92CE-F2653E43C577}" dt="2023-09-22T09:45:18.208" v="45"/>
          <ac:spMkLst>
            <pc:docMk/>
            <pc:sldMk cId="1626449739" sldId="263"/>
            <ac:spMk id="66" creationId="{9266C014-B3EB-5F97-BE3D-155AFDEB03EC}"/>
          </ac:spMkLst>
        </pc:spChg>
        <pc:spChg chg="add mod">
          <ac:chgData name="Giuseppe Pagannone" userId="9389dfb946c4772b" providerId="LiveId" clId="{2F6AEB61-0F2E-4650-92CE-F2653E43C577}" dt="2023-09-22T09:45:18.208" v="45"/>
          <ac:spMkLst>
            <pc:docMk/>
            <pc:sldMk cId="1626449739" sldId="263"/>
            <ac:spMk id="67" creationId="{B21AD8AD-3099-7263-AEF8-8B44363C65A0}"/>
          </ac:spMkLst>
        </pc:spChg>
        <pc:spChg chg="add mod">
          <ac:chgData name="Giuseppe Pagannone" userId="9389dfb946c4772b" providerId="LiveId" clId="{2F6AEB61-0F2E-4650-92CE-F2653E43C577}" dt="2023-09-22T09:45:18.208" v="45"/>
          <ac:spMkLst>
            <pc:docMk/>
            <pc:sldMk cId="1626449739" sldId="263"/>
            <ac:spMk id="68" creationId="{EB58985D-64E7-CCAC-E9DE-17CD0FFBA7FF}"/>
          </ac:spMkLst>
        </pc:spChg>
        <pc:spChg chg="add mod">
          <ac:chgData name="Giuseppe Pagannone" userId="9389dfb946c4772b" providerId="LiveId" clId="{2F6AEB61-0F2E-4650-92CE-F2653E43C577}" dt="2023-09-22T09:45:18.208" v="45"/>
          <ac:spMkLst>
            <pc:docMk/>
            <pc:sldMk cId="1626449739" sldId="263"/>
            <ac:spMk id="70" creationId="{8A3B795F-1C22-D424-8BBC-78EEAB582B49}"/>
          </ac:spMkLst>
        </pc:spChg>
        <pc:spChg chg="add mod">
          <ac:chgData name="Giuseppe Pagannone" userId="9389dfb946c4772b" providerId="LiveId" clId="{2F6AEB61-0F2E-4650-92CE-F2653E43C577}" dt="2023-09-22T09:45:18.208" v="45"/>
          <ac:spMkLst>
            <pc:docMk/>
            <pc:sldMk cId="1626449739" sldId="263"/>
            <ac:spMk id="72" creationId="{B91F4288-7C63-6A21-2111-B77689224645}"/>
          </ac:spMkLst>
        </pc:spChg>
        <pc:spChg chg="add mod">
          <ac:chgData name="Giuseppe Pagannone" userId="9389dfb946c4772b" providerId="LiveId" clId="{2F6AEB61-0F2E-4650-92CE-F2653E43C577}" dt="2023-09-22T09:45:18.208" v="45"/>
          <ac:spMkLst>
            <pc:docMk/>
            <pc:sldMk cId="1626449739" sldId="263"/>
            <ac:spMk id="73" creationId="{FB2F1B14-6C47-00F4-EC73-0993D0BAB6FA}"/>
          </ac:spMkLst>
        </pc:spChg>
        <pc:spChg chg="add mod">
          <ac:chgData name="Giuseppe Pagannone" userId="9389dfb946c4772b" providerId="LiveId" clId="{2F6AEB61-0F2E-4650-92CE-F2653E43C577}" dt="2023-09-22T09:45:18.208" v="45"/>
          <ac:spMkLst>
            <pc:docMk/>
            <pc:sldMk cId="1626449739" sldId="263"/>
            <ac:spMk id="74" creationId="{B5332C1D-1172-06A9-4AC4-459CAF53AC49}"/>
          </ac:spMkLst>
        </pc:spChg>
        <pc:spChg chg="add mod">
          <ac:chgData name="Giuseppe Pagannone" userId="9389dfb946c4772b" providerId="LiveId" clId="{2F6AEB61-0F2E-4650-92CE-F2653E43C577}" dt="2023-09-22T09:45:18.208" v="45"/>
          <ac:spMkLst>
            <pc:docMk/>
            <pc:sldMk cId="1626449739" sldId="263"/>
            <ac:spMk id="75" creationId="{B8DF7E3B-7877-1DB7-A1C2-6F956346D580}"/>
          </ac:spMkLst>
        </pc:spChg>
        <pc:spChg chg="add mod">
          <ac:chgData name="Giuseppe Pagannone" userId="9389dfb946c4772b" providerId="LiveId" clId="{2F6AEB61-0F2E-4650-92CE-F2653E43C577}" dt="2023-09-22T09:45:18.208" v="45"/>
          <ac:spMkLst>
            <pc:docMk/>
            <pc:sldMk cId="1626449739" sldId="263"/>
            <ac:spMk id="76" creationId="{5988AA98-D735-7646-AE0B-87C29442A6CA}"/>
          </ac:spMkLst>
        </pc:spChg>
        <pc:spChg chg="add mod">
          <ac:chgData name="Giuseppe Pagannone" userId="9389dfb946c4772b" providerId="LiveId" clId="{2F6AEB61-0F2E-4650-92CE-F2653E43C577}" dt="2023-09-22T09:45:18.208" v="45"/>
          <ac:spMkLst>
            <pc:docMk/>
            <pc:sldMk cId="1626449739" sldId="263"/>
            <ac:spMk id="77" creationId="{107A456A-A801-7992-3DD1-79709B2AA977}"/>
          </ac:spMkLst>
        </pc:spChg>
        <pc:grpChg chg="add mod">
          <ac:chgData name="Giuseppe Pagannone" userId="9389dfb946c4772b" providerId="LiveId" clId="{2F6AEB61-0F2E-4650-92CE-F2653E43C577}" dt="2023-09-22T09:45:18.208" v="45"/>
          <ac:grpSpMkLst>
            <pc:docMk/>
            <pc:sldMk cId="1626449739" sldId="263"/>
            <ac:grpSpMk id="3" creationId="{51B2269A-2C8E-3247-9113-2A07755CE51A}"/>
          </ac:grpSpMkLst>
        </pc:grpChg>
        <pc:grpChg chg="mod">
          <ac:chgData name="Giuseppe Pagannone" userId="9389dfb946c4772b" providerId="LiveId" clId="{2F6AEB61-0F2E-4650-92CE-F2653E43C577}" dt="2023-09-22T09:45:18.208" v="45"/>
          <ac:grpSpMkLst>
            <pc:docMk/>
            <pc:sldMk cId="1626449739" sldId="263"/>
            <ac:grpSpMk id="4" creationId="{2E9695DA-75CF-D0C2-5173-FD02E5112524}"/>
          </ac:grpSpMkLst>
        </pc:grpChg>
        <pc:picChg chg="mod">
          <ac:chgData name="Giuseppe Pagannone" userId="9389dfb946c4772b" providerId="LiveId" clId="{2F6AEB61-0F2E-4650-92CE-F2653E43C577}" dt="2023-09-22T09:45:18.208" v="45"/>
          <ac:picMkLst>
            <pc:docMk/>
            <pc:sldMk cId="1626449739" sldId="263"/>
            <ac:picMk id="36" creationId="{2394097A-6BCE-3DFE-C7AA-EDD61200A7CF}"/>
          </ac:picMkLst>
        </pc:picChg>
        <pc:picChg chg="mod">
          <ac:chgData name="Giuseppe Pagannone" userId="9389dfb946c4772b" providerId="LiveId" clId="{2F6AEB61-0F2E-4650-92CE-F2653E43C577}" dt="2023-09-22T09:45:18.208" v="45"/>
          <ac:picMkLst>
            <pc:docMk/>
            <pc:sldMk cId="1626449739" sldId="263"/>
            <ac:picMk id="37" creationId="{0FEE5499-EBCC-3874-EE33-3BAC548558DB}"/>
          </ac:picMkLst>
        </pc:picChg>
        <pc:picChg chg="mod">
          <ac:chgData name="Giuseppe Pagannone" userId="9389dfb946c4772b" providerId="LiveId" clId="{2F6AEB61-0F2E-4650-92CE-F2653E43C577}" dt="2023-09-22T09:45:18.208" v="45"/>
          <ac:picMkLst>
            <pc:docMk/>
            <pc:sldMk cId="1626449739" sldId="263"/>
            <ac:picMk id="39" creationId="{6B019B59-9107-D29E-82C3-6A45F55D4C53}"/>
          </ac:picMkLst>
        </pc:picChg>
        <pc:picChg chg="mod">
          <ac:chgData name="Giuseppe Pagannone" userId="9389dfb946c4772b" providerId="LiveId" clId="{2F6AEB61-0F2E-4650-92CE-F2653E43C577}" dt="2023-09-22T09:45:18.208" v="45"/>
          <ac:picMkLst>
            <pc:docMk/>
            <pc:sldMk cId="1626449739" sldId="263"/>
            <ac:picMk id="41" creationId="{A1C6E504-6BBC-9470-464C-A0DA53FC60C6}"/>
          </ac:picMkLst>
        </pc:picChg>
        <pc:picChg chg="mod">
          <ac:chgData name="Giuseppe Pagannone" userId="9389dfb946c4772b" providerId="LiveId" clId="{2F6AEB61-0F2E-4650-92CE-F2653E43C577}" dt="2023-09-22T09:45:18.208" v="45"/>
          <ac:picMkLst>
            <pc:docMk/>
            <pc:sldMk cId="1626449739" sldId="263"/>
            <ac:picMk id="44" creationId="{DC35AC58-BEF7-8EFA-BEB4-5807CF7811D8}"/>
          </ac:picMkLst>
        </pc:picChg>
        <pc:picChg chg="mod">
          <ac:chgData name="Giuseppe Pagannone" userId="9389dfb946c4772b" providerId="LiveId" clId="{2F6AEB61-0F2E-4650-92CE-F2653E43C577}" dt="2023-09-22T09:45:18.208" v="45"/>
          <ac:picMkLst>
            <pc:docMk/>
            <pc:sldMk cId="1626449739" sldId="263"/>
            <ac:picMk id="45" creationId="{F5D360E7-8BBA-1D39-3737-F67C2FBB5BAE}"/>
          </ac:picMkLst>
        </pc:picChg>
        <pc:picChg chg="add mod">
          <ac:chgData name="Giuseppe Pagannone" userId="9389dfb946c4772b" providerId="LiveId" clId="{2F6AEB61-0F2E-4650-92CE-F2653E43C577}" dt="2023-09-22T09:45:18.208" v="45"/>
          <ac:picMkLst>
            <pc:docMk/>
            <pc:sldMk cId="1626449739" sldId="263"/>
            <ac:picMk id="69" creationId="{067830CA-F198-4FFF-0C09-F98FAE7724DD}"/>
          </ac:picMkLst>
        </pc:picChg>
        <pc:picChg chg="add mod">
          <ac:chgData name="Giuseppe Pagannone" userId="9389dfb946c4772b" providerId="LiveId" clId="{2F6AEB61-0F2E-4650-92CE-F2653E43C577}" dt="2023-09-22T09:45:18.208" v="45"/>
          <ac:picMkLst>
            <pc:docMk/>
            <pc:sldMk cId="1626449739" sldId="263"/>
            <ac:picMk id="71" creationId="{F3FE3D4B-48DF-344F-E90D-01C9B14A2832}"/>
          </ac:picMkLst>
        </pc:picChg>
        <pc:cxnChg chg="mod">
          <ac:chgData name="Giuseppe Pagannone" userId="9389dfb946c4772b" providerId="LiveId" clId="{2F6AEB61-0F2E-4650-92CE-F2653E43C577}" dt="2023-09-22T09:45:18.208" v="45"/>
          <ac:cxnSpMkLst>
            <pc:docMk/>
            <pc:sldMk cId="1626449739" sldId="263"/>
            <ac:cxnSpMk id="11" creationId="{6725A98D-CC0B-CF88-56B2-4FF2FC6E09E9}"/>
          </ac:cxnSpMkLst>
        </pc:cxnChg>
        <pc:cxnChg chg="mod">
          <ac:chgData name="Giuseppe Pagannone" userId="9389dfb946c4772b" providerId="LiveId" clId="{2F6AEB61-0F2E-4650-92CE-F2653E43C577}" dt="2023-09-22T09:45:18.208" v="45"/>
          <ac:cxnSpMkLst>
            <pc:docMk/>
            <pc:sldMk cId="1626449739" sldId="263"/>
            <ac:cxnSpMk id="12" creationId="{978634DB-0507-8907-AC52-2963B0C08C96}"/>
          </ac:cxnSpMkLst>
        </pc:cxnChg>
        <pc:cxnChg chg="mod">
          <ac:chgData name="Giuseppe Pagannone" userId="9389dfb946c4772b" providerId="LiveId" clId="{2F6AEB61-0F2E-4650-92CE-F2653E43C577}" dt="2023-09-22T09:45:18.208" v="45"/>
          <ac:cxnSpMkLst>
            <pc:docMk/>
            <pc:sldMk cId="1626449739" sldId="263"/>
            <ac:cxnSpMk id="13" creationId="{8EC6D466-8054-8353-DD7B-4892A7308832}"/>
          </ac:cxnSpMkLst>
        </pc:cxnChg>
        <pc:cxnChg chg="mod">
          <ac:chgData name="Giuseppe Pagannone" userId="9389dfb946c4772b" providerId="LiveId" clId="{2F6AEB61-0F2E-4650-92CE-F2653E43C577}" dt="2023-09-22T09:45:18.208" v="45"/>
          <ac:cxnSpMkLst>
            <pc:docMk/>
            <pc:sldMk cId="1626449739" sldId="263"/>
            <ac:cxnSpMk id="14" creationId="{4BF7C570-3AA7-8DBF-76A4-FF6F18F734DA}"/>
          </ac:cxnSpMkLst>
        </pc:cxnChg>
        <pc:cxnChg chg="mod">
          <ac:chgData name="Giuseppe Pagannone" userId="9389dfb946c4772b" providerId="LiveId" clId="{2F6AEB61-0F2E-4650-92CE-F2653E43C577}" dt="2023-09-22T09:45:18.208" v="45"/>
          <ac:cxnSpMkLst>
            <pc:docMk/>
            <pc:sldMk cId="1626449739" sldId="263"/>
            <ac:cxnSpMk id="16" creationId="{9FC4DA22-A5BD-11D9-6D04-D04831008F4E}"/>
          </ac:cxnSpMkLst>
        </pc:cxnChg>
        <pc:cxnChg chg="mod">
          <ac:chgData name="Giuseppe Pagannone" userId="9389dfb946c4772b" providerId="LiveId" clId="{2F6AEB61-0F2E-4650-92CE-F2653E43C577}" dt="2023-09-22T09:45:18.208" v="45"/>
          <ac:cxnSpMkLst>
            <pc:docMk/>
            <pc:sldMk cId="1626449739" sldId="263"/>
            <ac:cxnSpMk id="17" creationId="{7B8D5007-2C64-699E-39E1-85E3C459126B}"/>
          </ac:cxnSpMkLst>
        </pc:cxnChg>
        <pc:cxnChg chg="mod">
          <ac:chgData name="Giuseppe Pagannone" userId="9389dfb946c4772b" providerId="LiveId" clId="{2F6AEB61-0F2E-4650-92CE-F2653E43C577}" dt="2023-09-22T09:45:18.208" v="45"/>
          <ac:cxnSpMkLst>
            <pc:docMk/>
            <pc:sldMk cId="1626449739" sldId="263"/>
            <ac:cxnSpMk id="19" creationId="{7162C60C-1FAD-22D7-2340-FF04C2704373}"/>
          </ac:cxnSpMkLst>
        </pc:cxnChg>
        <pc:cxnChg chg="mod">
          <ac:chgData name="Giuseppe Pagannone" userId="9389dfb946c4772b" providerId="LiveId" clId="{2F6AEB61-0F2E-4650-92CE-F2653E43C577}" dt="2023-09-22T09:45:18.208" v="45"/>
          <ac:cxnSpMkLst>
            <pc:docMk/>
            <pc:sldMk cId="1626449739" sldId="263"/>
            <ac:cxnSpMk id="22" creationId="{4CD90BDF-6834-27B8-8FDD-9BC013463AB8}"/>
          </ac:cxnSpMkLst>
        </pc:cxnChg>
        <pc:cxnChg chg="mod">
          <ac:chgData name="Giuseppe Pagannone" userId="9389dfb946c4772b" providerId="LiveId" clId="{2F6AEB61-0F2E-4650-92CE-F2653E43C577}" dt="2023-09-22T09:45:18.208" v="45"/>
          <ac:cxnSpMkLst>
            <pc:docMk/>
            <pc:sldMk cId="1626449739" sldId="263"/>
            <ac:cxnSpMk id="27" creationId="{F8582B25-66BC-FB7D-09B4-2BBF54436FEE}"/>
          </ac:cxnSpMkLst>
        </pc:cxnChg>
        <pc:cxnChg chg="mod">
          <ac:chgData name="Giuseppe Pagannone" userId="9389dfb946c4772b" providerId="LiveId" clId="{2F6AEB61-0F2E-4650-92CE-F2653E43C577}" dt="2023-09-22T09:45:18.208" v="45"/>
          <ac:cxnSpMkLst>
            <pc:docMk/>
            <pc:sldMk cId="1626449739" sldId="263"/>
            <ac:cxnSpMk id="28" creationId="{7C5937BE-07A6-607E-FB0E-AB113FD04032}"/>
          </ac:cxnSpMkLst>
        </pc:cxnChg>
        <pc:cxnChg chg="mod">
          <ac:chgData name="Giuseppe Pagannone" userId="9389dfb946c4772b" providerId="LiveId" clId="{2F6AEB61-0F2E-4650-92CE-F2653E43C577}" dt="2023-09-22T09:45:18.208" v="45"/>
          <ac:cxnSpMkLst>
            <pc:docMk/>
            <pc:sldMk cId="1626449739" sldId="263"/>
            <ac:cxnSpMk id="29" creationId="{73015DE0-BECF-44C0-8BA0-2FB81902D373}"/>
          </ac:cxnSpMkLst>
        </pc:cxnChg>
        <pc:cxnChg chg="mod">
          <ac:chgData name="Giuseppe Pagannone" userId="9389dfb946c4772b" providerId="LiveId" clId="{2F6AEB61-0F2E-4650-92CE-F2653E43C577}" dt="2023-09-22T09:45:18.208" v="45"/>
          <ac:cxnSpMkLst>
            <pc:docMk/>
            <pc:sldMk cId="1626449739" sldId="263"/>
            <ac:cxnSpMk id="33" creationId="{0EB6A577-80A2-6958-E4A1-7B9312F727A7}"/>
          </ac:cxnSpMkLst>
        </pc:cxnChg>
        <pc:cxnChg chg="mod">
          <ac:chgData name="Giuseppe Pagannone" userId="9389dfb946c4772b" providerId="LiveId" clId="{2F6AEB61-0F2E-4650-92CE-F2653E43C577}" dt="2023-09-22T09:45:18.208" v="45"/>
          <ac:cxnSpMkLst>
            <pc:docMk/>
            <pc:sldMk cId="1626449739" sldId="263"/>
            <ac:cxnSpMk id="34" creationId="{93923FBC-E1CC-CCEA-A9D6-3E8A7C78412A}"/>
          </ac:cxnSpMkLst>
        </pc:cxnChg>
        <pc:cxnChg chg="mod">
          <ac:chgData name="Giuseppe Pagannone" userId="9389dfb946c4772b" providerId="LiveId" clId="{2F6AEB61-0F2E-4650-92CE-F2653E43C577}" dt="2023-09-22T09:45:18.208" v="45"/>
          <ac:cxnSpMkLst>
            <pc:docMk/>
            <pc:sldMk cId="1626449739" sldId="263"/>
            <ac:cxnSpMk id="35" creationId="{780BE5AA-4A73-AC86-73C1-0F1BEFC2A439}"/>
          </ac:cxnSpMkLst>
        </pc:cxnChg>
        <pc:cxnChg chg="mod">
          <ac:chgData name="Giuseppe Pagannone" userId="9389dfb946c4772b" providerId="LiveId" clId="{2F6AEB61-0F2E-4650-92CE-F2653E43C577}" dt="2023-09-22T09:45:18.208" v="45"/>
          <ac:cxnSpMkLst>
            <pc:docMk/>
            <pc:sldMk cId="1626449739" sldId="263"/>
            <ac:cxnSpMk id="54" creationId="{E6119DF2-AF97-9E61-7479-C4276F329E4E}"/>
          </ac:cxnSpMkLst>
        </pc:cxnChg>
        <pc:cxnChg chg="mod">
          <ac:chgData name="Giuseppe Pagannone" userId="9389dfb946c4772b" providerId="LiveId" clId="{2F6AEB61-0F2E-4650-92CE-F2653E43C577}" dt="2023-09-22T09:45:18.208" v="45"/>
          <ac:cxnSpMkLst>
            <pc:docMk/>
            <pc:sldMk cId="1626449739" sldId="263"/>
            <ac:cxnSpMk id="55" creationId="{BD769390-CD84-296E-FFF3-297A5E8AC758}"/>
          </ac:cxnSpMkLst>
        </pc:cxnChg>
        <pc:cxnChg chg="mod">
          <ac:chgData name="Giuseppe Pagannone" userId="9389dfb946c4772b" providerId="LiveId" clId="{2F6AEB61-0F2E-4650-92CE-F2653E43C577}" dt="2023-09-22T09:45:18.208" v="45"/>
          <ac:cxnSpMkLst>
            <pc:docMk/>
            <pc:sldMk cId="1626449739" sldId="263"/>
            <ac:cxnSpMk id="56" creationId="{8D2F30E7-04AE-1489-C64F-03D735E33F22}"/>
          </ac:cxnSpMkLst>
        </pc:cxnChg>
        <pc:cxnChg chg="mod">
          <ac:chgData name="Giuseppe Pagannone" userId="9389dfb946c4772b" providerId="LiveId" clId="{2F6AEB61-0F2E-4650-92CE-F2653E43C577}" dt="2023-09-22T09:45:18.208" v="45"/>
          <ac:cxnSpMkLst>
            <pc:docMk/>
            <pc:sldMk cId="1626449739" sldId="263"/>
            <ac:cxnSpMk id="58" creationId="{E3D07F98-FBA1-916D-FC64-FE5762316803}"/>
          </ac:cxnSpMkLst>
        </pc:cxnChg>
      </pc:sldChg>
      <pc:sldChg chg="addSp modSp add">
        <pc:chgData name="Giuseppe Pagannone" userId="9389dfb946c4772b" providerId="LiveId" clId="{2F6AEB61-0F2E-4650-92CE-F2653E43C577}" dt="2023-09-22T09:45:42.637" v="46"/>
        <pc:sldMkLst>
          <pc:docMk/>
          <pc:sldMk cId="2932954364" sldId="264"/>
        </pc:sldMkLst>
        <pc:spChg chg="add mod">
          <ac:chgData name="Giuseppe Pagannone" userId="9389dfb946c4772b" providerId="LiveId" clId="{2F6AEB61-0F2E-4650-92CE-F2653E43C577}" dt="2023-09-22T09:45:42.637" v="46"/>
          <ac:spMkLst>
            <pc:docMk/>
            <pc:sldMk cId="2932954364" sldId="264"/>
            <ac:spMk id="2" creationId="{90E5FA94-8B10-6D13-F3F9-DFCEC0129D17}"/>
          </ac:spMkLst>
        </pc:spChg>
        <pc:spChg chg="add mod">
          <ac:chgData name="Giuseppe Pagannone" userId="9389dfb946c4772b" providerId="LiveId" clId="{2F6AEB61-0F2E-4650-92CE-F2653E43C577}" dt="2023-09-22T09:45:42.637" v="46"/>
          <ac:spMkLst>
            <pc:docMk/>
            <pc:sldMk cId="2932954364" sldId="264"/>
            <ac:spMk id="3" creationId="{E2FB7416-B384-BE09-692B-0E7E18DFF7E3}"/>
          </ac:spMkLst>
        </pc:spChg>
        <pc:spChg chg="mod">
          <ac:chgData name="Giuseppe Pagannone" userId="9389dfb946c4772b" providerId="LiveId" clId="{2F6AEB61-0F2E-4650-92CE-F2653E43C577}" dt="2023-09-22T09:45:42.637" v="46"/>
          <ac:spMkLst>
            <pc:docMk/>
            <pc:sldMk cId="2932954364" sldId="264"/>
            <ac:spMk id="7" creationId="{6F4C5B98-18D6-9ADA-5608-172F255512ED}"/>
          </ac:spMkLst>
        </pc:spChg>
        <pc:spChg chg="mod">
          <ac:chgData name="Giuseppe Pagannone" userId="9389dfb946c4772b" providerId="LiveId" clId="{2F6AEB61-0F2E-4650-92CE-F2653E43C577}" dt="2023-09-22T09:45:42.637" v="46"/>
          <ac:spMkLst>
            <pc:docMk/>
            <pc:sldMk cId="2932954364" sldId="264"/>
            <ac:spMk id="8" creationId="{575EFC08-85EB-DEA7-F7CB-D6DA4535C1A7}"/>
          </ac:spMkLst>
        </pc:spChg>
        <pc:spChg chg="mod">
          <ac:chgData name="Giuseppe Pagannone" userId="9389dfb946c4772b" providerId="LiveId" clId="{2F6AEB61-0F2E-4650-92CE-F2653E43C577}" dt="2023-09-22T09:45:42.637" v="46"/>
          <ac:spMkLst>
            <pc:docMk/>
            <pc:sldMk cId="2932954364" sldId="264"/>
            <ac:spMk id="9" creationId="{9BDEC4E8-AAA2-05C7-05E7-F881C28D97EB}"/>
          </ac:spMkLst>
        </pc:spChg>
        <pc:spChg chg="mod">
          <ac:chgData name="Giuseppe Pagannone" userId="9389dfb946c4772b" providerId="LiveId" clId="{2F6AEB61-0F2E-4650-92CE-F2653E43C577}" dt="2023-09-22T09:45:42.637" v="46"/>
          <ac:spMkLst>
            <pc:docMk/>
            <pc:sldMk cId="2932954364" sldId="264"/>
            <ac:spMk id="10" creationId="{F486CE6B-94BE-1C6F-9B88-148D61DDDF46}"/>
          </ac:spMkLst>
        </pc:spChg>
        <pc:spChg chg="mod">
          <ac:chgData name="Giuseppe Pagannone" userId="9389dfb946c4772b" providerId="LiveId" clId="{2F6AEB61-0F2E-4650-92CE-F2653E43C577}" dt="2023-09-22T09:45:42.637" v="46"/>
          <ac:spMkLst>
            <pc:docMk/>
            <pc:sldMk cId="2932954364" sldId="264"/>
            <ac:spMk id="11" creationId="{5C94F543-5E8F-B628-805C-A072C12AFBBE}"/>
          </ac:spMkLst>
        </pc:spChg>
        <pc:spChg chg="mod">
          <ac:chgData name="Giuseppe Pagannone" userId="9389dfb946c4772b" providerId="LiveId" clId="{2F6AEB61-0F2E-4650-92CE-F2653E43C577}" dt="2023-09-22T09:45:42.637" v="46"/>
          <ac:spMkLst>
            <pc:docMk/>
            <pc:sldMk cId="2932954364" sldId="264"/>
            <ac:spMk id="12" creationId="{D6814B91-5A74-C6F1-0823-868732FBCF41}"/>
          </ac:spMkLst>
        </pc:spChg>
        <pc:spChg chg="mod">
          <ac:chgData name="Giuseppe Pagannone" userId="9389dfb946c4772b" providerId="LiveId" clId="{2F6AEB61-0F2E-4650-92CE-F2653E43C577}" dt="2023-09-22T09:45:42.637" v="46"/>
          <ac:spMkLst>
            <pc:docMk/>
            <pc:sldMk cId="2932954364" sldId="264"/>
            <ac:spMk id="13" creationId="{825B5BDC-56F2-537C-4257-1476FFD8E3BF}"/>
          </ac:spMkLst>
        </pc:spChg>
        <pc:spChg chg="mod">
          <ac:chgData name="Giuseppe Pagannone" userId="9389dfb946c4772b" providerId="LiveId" clId="{2F6AEB61-0F2E-4650-92CE-F2653E43C577}" dt="2023-09-22T09:45:42.637" v="46"/>
          <ac:spMkLst>
            <pc:docMk/>
            <pc:sldMk cId="2932954364" sldId="264"/>
            <ac:spMk id="15" creationId="{6103F48B-5DC4-0CCB-3AC5-33246100D8BE}"/>
          </ac:spMkLst>
        </pc:spChg>
        <pc:spChg chg="mod">
          <ac:chgData name="Giuseppe Pagannone" userId="9389dfb946c4772b" providerId="LiveId" clId="{2F6AEB61-0F2E-4650-92CE-F2653E43C577}" dt="2023-09-22T09:45:42.637" v="46"/>
          <ac:spMkLst>
            <pc:docMk/>
            <pc:sldMk cId="2932954364" sldId="264"/>
            <ac:spMk id="17" creationId="{F157A578-3816-D4DD-7D2C-5166C7CF4679}"/>
          </ac:spMkLst>
        </pc:spChg>
        <pc:spChg chg="add mod">
          <ac:chgData name="Giuseppe Pagannone" userId="9389dfb946c4772b" providerId="LiveId" clId="{2F6AEB61-0F2E-4650-92CE-F2653E43C577}" dt="2023-09-22T09:45:42.637" v="46"/>
          <ac:spMkLst>
            <pc:docMk/>
            <pc:sldMk cId="2932954364" sldId="264"/>
            <ac:spMk id="20" creationId="{4A71C4A8-DEFC-5EE1-E45D-82A5D972D673}"/>
          </ac:spMkLst>
        </pc:spChg>
        <pc:spChg chg="add mod">
          <ac:chgData name="Giuseppe Pagannone" userId="9389dfb946c4772b" providerId="LiveId" clId="{2F6AEB61-0F2E-4650-92CE-F2653E43C577}" dt="2023-09-22T09:45:42.637" v="46"/>
          <ac:spMkLst>
            <pc:docMk/>
            <pc:sldMk cId="2932954364" sldId="264"/>
            <ac:spMk id="22" creationId="{DFF4AF05-9626-DC51-BBE8-BE6DB1677486}"/>
          </ac:spMkLst>
        </pc:spChg>
        <pc:spChg chg="add mod">
          <ac:chgData name="Giuseppe Pagannone" userId="9389dfb946c4772b" providerId="LiveId" clId="{2F6AEB61-0F2E-4650-92CE-F2653E43C577}" dt="2023-09-22T09:45:42.637" v="46"/>
          <ac:spMkLst>
            <pc:docMk/>
            <pc:sldMk cId="2932954364" sldId="264"/>
            <ac:spMk id="23" creationId="{C1B24AD0-140C-0650-BC85-69F21D22269B}"/>
          </ac:spMkLst>
        </pc:spChg>
        <pc:spChg chg="add mod">
          <ac:chgData name="Giuseppe Pagannone" userId="9389dfb946c4772b" providerId="LiveId" clId="{2F6AEB61-0F2E-4650-92CE-F2653E43C577}" dt="2023-09-22T09:45:42.637" v="46"/>
          <ac:spMkLst>
            <pc:docMk/>
            <pc:sldMk cId="2932954364" sldId="264"/>
            <ac:spMk id="24" creationId="{49ACCBA5-D469-5C7C-00EE-207BDB17642B}"/>
          </ac:spMkLst>
        </pc:spChg>
        <pc:spChg chg="add mod">
          <ac:chgData name="Giuseppe Pagannone" userId="9389dfb946c4772b" providerId="LiveId" clId="{2F6AEB61-0F2E-4650-92CE-F2653E43C577}" dt="2023-09-22T09:45:42.637" v="46"/>
          <ac:spMkLst>
            <pc:docMk/>
            <pc:sldMk cId="2932954364" sldId="264"/>
            <ac:spMk id="25" creationId="{B4763668-6E37-B2AF-8308-A3A7DD083A49}"/>
          </ac:spMkLst>
        </pc:spChg>
        <pc:spChg chg="add mod">
          <ac:chgData name="Giuseppe Pagannone" userId="9389dfb946c4772b" providerId="LiveId" clId="{2F6AEB61-0F2E-4650-92CE-F2653E43C577}" dt="2023-09-22T09:45:42.637" v="46"/>
          <ac:spMkLst>
            <pc:docMk/>
            <pc:sldMk cId="2932954364" sldId="264"/>
            <ac:spMk id="26" creationId="{F36729C1-C076-4464-ED2A-26447BF2FA5D}"/>
          </ac:spMkLst>
        </pc:spChg>
        <pc:spChg chg="add mod">
          <ac:chgData name="Giuseppe Pagannone" userId="9389dfb946c4772b" providerId="LiveId" clId="{2F6AEB61-0F2E-4650-92CE-F2653E43C577}" dt="2023-09-22T09:45:42.637" v="46"/>
          <ac:spMkLst>
            <pc:docMk/>
            <pc:sldMk cId="2932954364" sldId="264"/>
            <ac:spMk id="27" creationId="{0F657363-F248-FF90-9323-1C04ACA3DA40}"/>
          </ac:spMkLst>
        </pc:spChg>
        <pc:spChg chg="add mod">
          <ac:chgData name="Giuseppe Pagannone" userId="9389dfb946c4772b" providerId="LiveId" clId="{2F6AEB61-0F2E-4650-92CE-F2653E43C577}" dt="2023-09-22T09:45:42.637" v="46"/>
          <ac:spMkLst>
            <pc:docMk/>
            <pc:sldMk cId="2932954364" sldId="264"/>
            <ac:spMk id="28" creationId="{4B7BC5BB-2366-0B02-5DFE-7B2CEEAB950A}"/>
          </ac:spMkLst>
        </pc:spChg>
        <pc:spChg chg="add mod">
          <ac:chgData name="Giuseppe Pagannone" userId="9389dfb946c4772b" providerId="LiveId" clId="{2F6AEB61-0F2E-4650-92CE-F2653E43C577}" dt="2023-09-22T09:45:42.637" v="46"/>
          <ac:spMkLst>
            <pc:docMk/>
            <pc:sldMk cId="2932954364" sldId="264"/>
            <ac:spMk id="30" creationId="{FACAEEE0-58C0-98D6-0960-89C35DE4AA89}"/>
          </ac:spMkLst>
        </pc:spChg>
        <pc:grpChg chg="add mod">
          <ac:chgData name="Giuseppe Pagannone" userId="9389dfb946c4772b" providerId="LiveId" clId="{2F6AEB61-0F2E-4650-92CE-F2653E43C577}" dt="2023-09-22T09:45:42.637" v="46"/>
          <ac:grpSpMkLst>
            <pc:docMk/>
            <pc:sldMk cId="2932954364" sldId="264"/>
            <ac:grpSpMk id="4" creationId="{FBE59424-759F-A69B-455F-57A633F13903}"/>
          </ac:grpSpMkLst>
        </pc:grpChg>
        <pc:graphicFrameChg chg="add mod">
          <ac:chgData name="Giuseppe Pagannone" userId="9389dfb946c4772b" providerId="LiveId" clId="{2F6AEB61-0F2E-4650-92CE-F2653E43C577}" dt="2023-09-22T09:45:42.637" v="46"/>
          <ac:graphicFrameMkLst>
            <pc:docMk/>
            <pc:sldMk cId="2932954364" sldId="264"/>
            <ac:graphicFrameMk id="21" creationId="{EDA3F44F-0C8D-0E26-6439-B09223E749EF}"/>
          </ac:graphicFrameMkLst>
        </pc:graphicFrameChg>
        <pc:picChg chg="mod">
          <ac:chgData name="Giuseppe Pagannone" userId="9389dfb946c4772b" providerId="LiveId" clId="{2F6AEB61-0F2E-4650-92CE-F2653E43C577}" dt="2023-09-22T09:45:42.637" v="46"/>
          <ac:picMkLst>
            <pc:docMk/>
            <pc:sldMk cId="2932954364" sldId="264"/>
            <ac:picMk id="5" creationId="{5DE6D46C-EF8D-5022-51AE-5DD785215875}"/>
          </ac:picMkLst>
        </pc:picChg>
        <pc:picChg chg="mod">
          <ac:chgData name="Giuseppe Pagannone" userId="9389dfb946c4772b" providerId="LiveId" clId="{2F6AEB61-0F2E-4650-92CE-F2653E43C577}" dt="2023-09-22T09:45:42.637" v="46"/>
          <ac:picMkLst>
            <pc:docMk/>
            <pc:sldMk cId="2932954364" sldId="264"/>
            <ac:picMk id="14" creationId="{C8FD32E3-3A92-66EF-EFC6-654E3216147C}"/>
          </ac:picMkLst>
        </pc:picChg>
        <pc:picChg chg="mod">
          <ac:chgData name="Giuseppe Pagannone" userId="9389dfb946c4772b" providerId="LiveId" clId="{2F6AEB61-0F2E-4650-92CE-F2653E43C577}" dt="2023-09-22T09:45:42.637" v="46"/>
          <ac:picMkLst>
            <pc:docMk/>
            <pc:sldMk cId="2932954364" sldId="264"/>
            <ac:picMk id="16" creationId="{AFB9F2D0-BA7D-E838-D0F2-7DC74E9D6244}"/>
          </ac:picMkLst>
        </pc:picChg>
        <pc:picChg chg="mod">
          <ac:chgData name="Giuseppe Pagannone" userId="9389dfb946c4772b" providerId="LiveId" clId="{2F6AEB61-0F2E-4650-92CE-F2653E43C577}" dt="2023-09-22T09:45:42.637" v="46"/>
          <ac:picMkLst>
            <pc:docMk/>
            <pc:sldMk cId="2932954364" sldId="264"/>
            <ac:picMk id="18" creationId="{266FE654-862F-0287-EB3A-819D5A5CCA05}"/>
          </ac:picMkLst>
        </pc:picChg>
        <pc:picChg chg="mod">
          <ac:chgData name="Giuseppe Pagannone" userId="9389dfb946c4772b" providerId="LiveId" clId="{2F6AEB61-0F2E-4650-92CE-F2653E43C577}" dt="2023-09-22T09:45:42.637" v="46"/>
          <ac:picMkLst>
            <pc:docMk/>
            <pc:sldMk cId="2932954364" sldId="264"/>
            <ac:picMk id="19" creationId="{4C4672E4-493E-FC4D-97B9-6E91B0A91450}"/>
          </ac:picMkLst>
        </pc:picChg>
        <pc:picChg chg="add mod">
          <ac:chgData name="Giuseppe Pagannone" userId="9389dfb946c4772b" providerId="LiveId" clId="{2F6AEB61-0F2E-4650-92CE-F2653E43C577}" dt="2023-09-22T09:45:42.637" v="46"/>
          <ac:picMkLst>
            <pc:docMk/>
            <pc:sldMk cId="2932954364" sldId="264"/>
            <ac:picMk id="29" creationId="{18CA0A43-6BC7-E794-DBA6-099663B2746D}"/>
          </ac:picMkLst>
        </pc:picChg>
        <pc:cxnChg chg="mod">
          <ac:chgData name="Giuseppe Pagannone" userId="9389dfb946c4772b" providerId="LiveId" clId="{2F6AEB61-0F2E-4650-92CE-F2653E43C577}" dt="2023-09-22T09:45:42.637" v="46"/>
          <ac:cxnSpMkLst>
            <pc:docMk/>
            <pc:sldMk cId="2932954364" sldId="264"/>
            <ac:cxnSpMk id="6" creationId="{8DA3B8EC-336A-310A-5559-4CE8437A85EB}"/>
          </ac:cxnSpMkLst>
        </pc:cxnChg>
      </pc:sldChg>
      <pc:sldChg chg="addSp modSp add">
        <pc:chgData name="Giuseppe Pagannone" userId="9389dfb946c4772b" providerId="LiveId" clId="{2F6AEB61-0F2E-4650-92CE-F2653E43C577}" dt="2023-09-22T09:46:08.840" v="47"/>
        <pc:sldMkLst>
          <pc:docMk/>
          <pc:sldMk cId="3902940459" sldId="265"/>
        </pc:sldMkLst>
        <pc:spChg chg="add mod">
          <ac:chgData name="Giuseppe Pagannone" userId="9389dfb946c4772b" providerId="LiveId" clId="{2F6AEB61-0F2E-4650-92CE-F2653E43C577}" dt="2023-09-22T09:46:08.840" v="47"/>
          <ac:spMkLst>
            <pc:docMk/>
            <pc:sldMk cId="3902940459" sldId="265"/>
            <ac:spMk id="2" creationId="{5C0DE366-0522-BBC3-D4C5-5F9223EE2622}"/>
          </ac:spMkLst>
        </pc:spChg>
        <pc:spChg chg="add mod">
          <ac:chgData name="Giuseppe Pagannone" userId="9389dfb946c4772b" providerId="LiveId" clId="{2F6AEB61-0F2E-4650-92CE-F2653E43C577}" dt="2023-09-22T09:46:08.840" v="47"/>
          <ac:spMkLst>
            <pc:docMk/>
            <pc:sldMk cId="3902940459" sldId="265"/>
            <ac:spMk id="3" creationId="{613DA174-41D7-A024-3AB0-EC29AA20FB11}"/>
          </ac:spMkLst>
        </pc:spChg>
        <pc:spChg chg="add mod">
          <ac:chgData name="Giuseppe Pagannone" userId="9389dfb946c4772b" providerId="LiveId" clId="{2F6AEB61-0F2E-4650-92CE-F2653E43C577}" dt="2023-09-22T09:46:08.840" v="47"/>
          <ac:spMkLst>
            <pc:docMk/>
            <pc:sldMk cId="3902940459" sldId="265"/>
            <ac:spMk id="4" creationId="{4AC38CC7-519E-0F3C-9844-7F539561C9ED}"/>
          </ac:spMkLst>
        </pc:spChg>
        <pc:spChg chg="add mod">
          <ac:chgData name="Giuseppe Pagannone" userId="9389dfb946c4772b" providerId="LiveId" clId="{2F6AEB61-0F2E-4650-92CE-F2653E43C577}" dt="2023-09-22T09:46:08.840" v="47"/>
          <ac:spMkLst>
            <pc:docMk/>
            <pc:sldMk cId="3902940459" sldId="265"/>
            <ac:spMk id="5" creationId="{0E8D51C7-329A-3CF8-F4F0-22ED5FBC4E57}"/>
          </ac:spMkLst>
        </pc:spChg>
        <pc:spChg chg="add mod">
          <ac:chgData name="Giuseppe Pagannone" userId="9389dfb946c4772b" providerId="LiveId" clId="{2F6AEB61-0F2E-4650-92CE-F2653E43C577}" dt="2023-09-22T09:46:08.840" v="47"/>
          <ac:spMkLst>
            <pc:docMk/>
            <pc:sldMk cId="3902940459" sldId="265"/>
            <ac:spMk id="11" creationId="{7D1A005E-2B49-EDEA-85A6-A9CCFD525E02}"/>
          </ac:spMkLst>
        </pc:spChg>
        <pc:spChg chg="add mod">
          <ac:chgData name="Giuseppe Pagannone" userId="9389dfb946c4772b" providerId="LiveId" clId="{2F6AEB61-0F2E-4650-92CE-F2653E43C577}" dt="2023-09-22T09:46:08.840" v="47"/>
          <ac:spMkLst>
            <pc:docMk/>
            <pc:sldMk cId="3902940459" sldId="265"/>
            <ac:spMk id="12" creationId="{A931F045-9B0B-C740-B03A-95EFD177461E}"/>
          </ac:spMkLst>
        </pc:spChg>
        <pc:spChg chg="add mod">
          <ac:chgData name="Giuseppe Pagannone" userId="9389dfb946c4772b" providerId="LiveId" clId="{2F6AEB61-0F2E-4650-92CE-F2653E43C577}" dt="2023-09-22T09:46:08.840" v="47"/>
          <ac:spMkLst>
            <pc:docMk/>
            <pc:sldMk cId="3902940459" sldId="265"/>
            <ac:spMk id="13" creationId="{29AFE21F-1119-4975-0827-B71219EC62F9}"/>
          </ac:spMkLst>
        </pc:spChg>
        <pc:spChg chg="add mod">
          <ac:chgData name="Giuseppe Pagannone" userId="9389dfb946c4772b" providerId="LiveId" clId="{2F6AEB61-0F2E-4650-92CE-F2653E43C577}" dt="2023-09-22T09:46:08.840" v="47"/>
          <ac:spMkLst>
            <pc:docMk/>
            <pc:sldMk cId="3902940459" sldId="265"/>
            <ac:spMk id="14" creationId="{66AFEBD7-FCEA-6388-017A-2A3105B2B8C1}"/>
          </ac:spMkLst>
        </pc:spChg>
        <pc:spChg chg="add mod">
          <ac:chgData name="Giuseppe Pagannone" userId="9389dfb946c4772b" providerId="LiveId" clId="{2F6AEB61-0F2E-4650-92CE-F2653E43C577}" dt="2023-09-22T09:46:08.840" v="47"/>
          <ac:spMkLst>
            <pc:docMk/>
            <pc:sldMk cId="3902940459" sldId="265"/>
            <ac:spMk id="15" creationId="{BBDA9393-D618-0204-3C91-967225A9DF3D}"/>
          </ac:spMkLst>
        </pc:spChg>
        <pc:spChg chg="add mod">
          <ac:chgData name="Giuseppe Pagannone" userId="9389dfb946c4772b" providerId="LiveId" clId="{2F6AEB61-0F2E-4650-92CE-F2653E43C577}" dt="2023-09-22T09:46:08.840" v="47"/>
          <ac:spMkLst>
            <pc:docMk/>
            <pc:sldMk cId="3902940459" sldId="265"/>
            <ac:spMk id="16" creationId="{6CB7038E-CE60-9EB5-838B-73A8923F7878}"/>
          </ac:spMkLst>
        </pc:spChg>
        <pc:spChg chg="add mod">
          <ac:chgData name="Giuseppe Pagannone" userId="9389dfb946c4772b" providerId="LiveId" clId="{2F6AEB61-0F2E-4650-92CE-F2653E43C577}" dt="2023-09-22T09:46:08.840" v="47"/>
          <ac:spMkLst>
            <pc:docMk/>
            <pc:sldMk cId="3902940459" sldId="265"/>
            <ac:spMk id="17" creationId="{CAFA1CBC-C387-A527-D1A1-8E6CEDF2C2F6}"/>
          </ac:spMkLst>
        </pc:spChg>
        <pc:spChg chg="mod">
          <ac:chgData name="Giuseppe Pagannone" userId="9389dfb946c4772b" providerId="LiveId" clId="{2F6AEB61-0F2E-4650-92CE-F2653E43C577}" dt="2023-09-22T09:46:08.840" v="47"/>
          <ac:spMkLst>
            <pc:docMk/>
            <pc:sldMk cId="3902940459" sldId="265"/>
            <ac:spMk id="21" creationId="{F2DF142E-A7E7-B099-1E34-852451D591CF}"/>
          </ac:spMkLst>
        </pc:spChg>
        <pc:spChg chg="mod">
          <ac:chgData name="Giuseppe Pagannone" userId="9389dfb946c4772b" providerId="LiveId" clId="{2F6AEB61-0F2E-4650-92CE-F2653E43C577}" dt="2023-09-22T09:46:08.840" v="47"/>
          <ac:spMkLst>
            <pc:docMk/>
            <pc:sldMk cId="3902940459" sldId="265"/>
            <ac:spMk id="22" creationId="{1D14651D-71C9-694A-0BE5-A75551549409}"/>
          </ac:spMkLst>
        </pc:spChg>
        <pc:spChg chg="mod">
          <ac:chgData name="Giuseppe Pagannone" userId="9389dfb946c4772b" providerId="LiveId" clId="{2F6AEB61-0F2E-4650-92CE-F2653E43C577}" dt="2023-09-22T09:46:08.840" v="47"/>
          <ac:spMkLst>
            <pc:docMk/>
            <pc:sldMk cId="3902940459" sldId="265"/>
            <ac:spMk id="23" creationId="{165287AA-E874-78AF-CC9B-2616B6132167}"/>
          </ac:spMkLst>
        </pc:spChg>
        <pc:spChg chg="mod">
          <ac:chgData name="Giuseppe Pagannone" userId="9389dfb946c4772b" providerId="LiveId" clId="{2F6AEB61-0F2E-4650-92CE-F2653E43C577}" dt="2023-09-22T09:46:08.840" v="47"/>
          <ac:spMkLst>
            <pc:docMk/>
            <pc:sldMk cId="3902940459" sldId="265"/>
            <ac:spMk id="24" creationId="{9970E8E3-6055-371C-8CA4-B010304FC037}"/>
          </ac:spMkLst>
        </pc:spChg>
        <pc:spChg chg="mod">
          <ac:chgData name="Giuseppe Pagannone" userId="9389dfb946c4772b" providerId="LiveId" clId="{2F6AEB61-0F2E-4650-92CE-F2653E43C577}" dt="2023-09-22T09:46:08.840" v="47"/>
          <ac:spMkLst>
            <pc:docMk/>
            <pc:sldMk cId="3902940459" sldId="265"/>
            <ac:spMk id="25" creationId="{1F5BC680-58C5-D105-28DA-E3742F8FA275}"/>
          </ac:spMkLst>
        </pc:spChg>
        <pc:spChg chg="mod">
          <ac:chgData name="Giuseppe Pagannone" userId="9389dfb946c4772b" providerId="LiveId" clId="{2F6AEB61-0F2E-4650-92CE-F2653E43C577}" dt="2023-09-22T09:46:08.840" v="47"/>
          <ac:spMkLst>
            <pc:docMk/>
            <pc:sldMk cId="3902940459" sldId="265"/>
            <ac:spMk id="26" creationId="{32ACC9AA-7756-3F4C-6AFD-5978245551B7}"/>
          </ac:spMkLst>
        </pc:spChg>
        <pc:spChg chg="mod">
          <ac:chgData name="Giuseppe Pagannone" userId="9389dfb946c4772b" providerId="LiveId" clId="{2F6AEB61-0F2E-4650-92CE-F2653E43C577}" dt="2023-09-22T09:46:08.840" v="47"/>
          <ac:spMkLst>
            <pc:docMk/>
            <pc:sldMk cId="3902940459" sldId="265"/>
            <ac:spMk id="27" creationId="{CB1AB489-9FF1-F036-31DB-AEF2D3475197}"/>
          </ac:spMkLst>
        </pc:spChg>
        <pc:spChg chg="mod">
          <ac:chgData name="Giuseppe Pagannone" userId="9389dfb946c4772b" providerId="LiveId" clId="{2F6AEB61-0F2E-4650-92CE-F2653E43C577}" dt="2023-09-22T09:46:08.840" v="47"/>
          <ac:spMkLst>
            <pc:docMk/>
            <pc:sldMk cId="3902940459" sldId="265"/>
            <ac:spMk id="29" creationId="{27279B3D-2BDD-C0A6-B591-463D4583307F}"/>
          </ac:spMkLst>
        </pc:spChg>
        <pc:spChg chg="mod">
          <ac:chgData name="Giuseppe Pagannone" userId="9389dfb946c4772b" providerId="LiveId" clId="{2F6AEB61-0F2E-4650-92CE-F2653E43C577}" dt="2023-09-22T09:46:08.840" v="47"/>
          <ac:spMkLst>
            <pc:docMk/>
            <pc:sldMk cId="3902940459" sldId="265"/>
            <ac:spMk id="31" creationId="{5E1530A5-5A14-D46C-EE28-DC74F57018DB}"/>
          </ac:spMkLst>
        </pc:spChg>
        <pc:spChg chg="add mod">
          <ac:chgData name="Giuseppe Pagannone" userId="9389dfb946c4772b" providerId="LiveId" clId="{2F6AEB61-0F2E-4650-92CE-F2653E43C577}" dt="2023-09-22T09:46:08.840" v="47"/>
          <ac:spMkLst>
            <pc:docMk/>
            <pc:sldMk cId="3902940459" sldId="265"/>
            <ac:spMk id="35" creationId="{6B0CDC16-E7C7-7445-E6EA-4009BB5E8A50}"/>
          </ac:spMkLst>
        </pc:spChg>
        <pc:spChg chg="add mod">
          <ac:chgData name="Giuseppe Pagannone" userId="9389dfb946c4772b" providerId="LiveId" clId="{2F6AEB61-0F2E-4650-92CE-F2653E43C577}" dt="2023-09-22T09:46:08.840" v="47"/>
          <ac:spMkLst>
            <pc:docMk/>
            <pc:sldMk cId="3902940459" sldId="265"/>
            <ac:spMk id="36" creationId="{23A15B10-D654-9410-D3E6-C829F4C0CAE9}"/>
          </ac:spMkLst>
        </pc:spChg>
        <pc:spChg chg="add mod">
          <ac:chgData name="Giuseppe Pagannone" userId="9389dfb946c4772b" providerId="LiveId" clId="{2F6AEB61-0F2E-4650-92CE-F2653E43C577}" dt="2023-09-22T09:46:08.840" v="47"/>
          <ac:spMkLst>
            <pc:docMk/>
            <pc:sldMk cId="3902940459" sldId="265"/>
            <ac:spMk id="37" creationId="{569C769D-0F3F-B2FF-9230-23F899A02546}"/>
          </ac:spMkLst>
        </pc:spChg>
        <pc:spChg chg="add mod">
          <ac:chgData name="Giuseppe Pagannone" userId="9389dfb946c4772b" providerId="LiveId" clId="{2F6AEB61-0F2E-4650-92CE-F2653E43C577}" dt="2023-09-22T09:46:08.840" v="47"/>
          <ac:spMkLst>
            <pc:docMk/>
            <pc:sldMk cId="3902940459" sldId="265"/>
            <ac:spMk id="38" creationId="{111BFE1E-129D-1C25-3DAE-446DE7B539FF}"/>
          </ac:spMkLst>
        </pc:spChg>
        <pc:spChg chg="add mod">
          <ac:chgData name="Giuseppe Pagannone" userId="9389dfb946c4772b" providerId="LiveId" clId="{2F6AEB61-0F2E-4650-92CE-F2653E43C577}" dt="2023-09-22T09:46:08.840" v="47"/>
          <ac:spMkLst>
            <pc:docMk/>
            <pc:sldMk cId="3902940459" sldId="265"/>
            <ac:spMk id="39" creationId="{EEF655EA-EC61-9B5B-451A-C4A646332D27}"/>
          </ac:spMkLst>
        </pc:spChg>
        <pc:spChg chg="add mod">
          <ac:chgData name="Giuseppe Pagannone" userId="9389dfb946c4772b" providerId="LiveId" clId="{2F6AEB61-0F2E-4650-92CE-F2653E43C577}" dt="2023-09-22T09:46:08.840" v="47"/>
          <ac:spMkLst>
            <pc:docMk/>
            <pc:sldMk cId="3902940459" sldId="265"/>
            <ac:spMk id="40" creationId="{784BB4A6-1B4B-7681-A6A9-DB36084DCCF1}"/>
          </ac:spMkLst>
        </pc:spChg>
        <pc:grpChg chg="add mod">
          <ac:chgData name="Giuseppe Pagannone" userId="9389dfb946c4772b" providerId="LiveId" clId="{2F6AEB61-0F2E-4650-92CE-F2653E43C577}" dt="2023-09-22T09:46:08.840" v="47"/>
          <ac:grpSpMkLst>
            <pc:docMk/>
            <pc:sldMk cId="3902940459" sldId="265"/>
            <ac:grpSpMk id="18" creationId="{54029AC3-94A7-20EB-6573-60B9C3C68C7A}"/>
          </ac:grpSpMkLst>
        </pc:grpChg>
        <pc:picChg chg="add mod">
          <ac:chgData name="Giuseppe Pagannone" userId="9389dfb946c4772b" providerId="LiveId" clId="{2F6AEB61-0F2E-4650-92CE-F2653E43C577}" dt="2023-09-22T09:46:08.840" v="47"/>
          <ac:picMkLst>
            <pc:docMk/>
            <pc:sldMk cId="3902940459" sldId="265"/>
            <ac:picMk id="6" creationId="{930232AB-378C-6F1B-FDDE-95443C4B6527}"/>
          </ac:picMkLst>
        </pc:picChg>
        <pc:picChg chg="add mod">
          <ac:chgData name="Giuseppe Pagannone" userId="9389dfb946c4772b" providerId="LiveId" clId="{2F6AEB61-0F2E-4650-92CE-F2653E43C577}" dt="2023-09-22T09:46:08.840" v="47"/>
          <ac:picMkLst>
            <pc:docMk/>
            <pc:sldMk cId="3902940459" sldId="265"/>
            <ac:picMk id="7" creationId="{4AB13D86-9D13-F6C6-18D7-B0523BE8EB02}"/>
          </ac:picMkLst>
        </pc:picChg>
        <pc:picChg chg="add mod">
          <ac:chgData name="Giuseppe Pagannone" userId="9389dfb946c4772b" providerId="LiveId" clId="{2F6AEB61-0F2E-4650-92CE-F2653E43C577}" dt="2023-09-22T09:46:08.840" v="47"/>
          <ac:picMkLst>
            <pc:docMk/>
            <pc:sldMk cId="3902940459" sldId="265"/>
            <ac:picMk id="8" creationId="{5432CE0C-C258-2226-F082-D64EF7571328}"/>
          </ac:picMkLst>
        </pc:picChg>
        <pc:picChg chg="add mod">
          <ac:chgData name="Giuseppe Pagannone" userId="9389dfb946c4772b" providerId="LiveId" clId="{2F6AEB61-0F2E-4650-92CE-F2653E43C577}" dt="2023-09-22T09:46:08.840" v="47"/>
          <ac:picMkLst>
            <pc:docMk/>
            <pc:sldMk cId="3902940459" sldId="265"/>
            <ac:picMk id="9" creationId="{073FA2E5-7229-A1D5-43DF-3ED3EBE5A591}"/>
          </ac:picMkLst>
        </pc:picChg>
        <pc:picChg chg="add mod">
          <ac:chgData name="Giuseppe Pagannone" userId="9389dfb946c4772b" providerId="LiveId" clId="{2F6AEB61-0F2E-4650-92CE-F2653E43C577}" dt="2023-09-22T09:46:08.840" v="47"/>
          <ac:picMkLst>
            <pc:docMk/>
            <pc:sldMk cId="3902940459" sldId="265"/>
            <ac:picMk id="10" creationId="{0DD61295-C40C-47CB-ED5D-CA5DD76C448F}"/>
          </ac:picMkLst>
        </pc:picChg>
        <pc:picChg chg="mod">
          <ac:chgData name="Giuseppe Pagannone" userId="9389dfb946c4772b" providerId="LiveId" clId="{2F6AEB61-0F2E-4650-92CE-F2653E43C577}" dt="2023-09-22T09:46:08.840" v="47"/>
          <ac:picMkLst>
            <pc:docMk/>
            <pc:sldMk cId="3902940459" sldId="265"/>
            <ac:picMk id="19" creationId="{987B5AF5-C376-BC5C-EA6C-07F81DA4FEEB}"/>
          </ac:picMkLst>
        </pc:picChg>
        <pc:picChg chg="mod">
          <ac:chgData name="Giuseppe Pagannone" userId="9389dfb946c4772b" providerId="LiveId" clId="{2F6AEB61-0F2E-4650-92CE-F2653E43C577}" dt="2023-09-22T09:46:08.840" v="47"/>
          <ac:picMkLst>
            <pc:docMk/>
            <pc:sldMk cId="3902940459" sldId="265"/>
            <ac:picMk id="28" creationId="{497C8E35-D1A1-F906-A512-A1726312CB92}"/>
          </ac:picMkLst>
        </pc:picChg>
        <pc:picChg chg="mod">
          <ac:chgData name="Giuseppe Pagannone" userId="9389dfb946c4772b" providerId="LiveId" clId="{2F6AEB61-0F2E-4650-92CE-F2653E43C577}" dt="2023-09-22T09:46:08.840" v="47"/>
          <ac:picMkLst>
            <pc:docMk/>
            <pc:sldMk cId="3902940459" sldId="265"/>
            <ac:picMk id="30" creationId="{C8A0AA00-B044-2DAE-51F8-AD56A7191A38}"/>
          </ac:picMkLst>
        </pc:picChg>
        <pc:picChg chg="mod">
          <ac:chgData name="Giuseppe Pagannone" userId="9389dfb946c4772b" providerId="LiveId" clId="{2F6AEB61-0F2E-4650-92CE-F2653E43C577}" dt="2023-09-22T09:46:08.840" v="47"/>
          <ac:picMkLst>
            <pc:docMk/>
            <pc:sldMk cId="3902940459" sldId="265"/>
            <ac:picMk id="32" creationId="{3626F24E-56D8-96EA-5F5A-1D639395E0D3}"/>
          </ac:picMkLst>
        </pc:picChg>
        <pc:picChg chg="mod">
          <ac:chgData name="Giuseppe Pagannone" userId="9389dfb946c4772b" providerId="LiveId" clId="{2F6AEB61-0F2E-4650-92CE-F2653E43C577}" dt="2023-09-22T09:46:08.840" v="47"/>
          <ac:picMkLst>
            <pc:docMk/>
            <pc:sldMk cId="3902940459" sldId="265"/>
            <ac:picMk id="33" creationId="{F4C4E9CF-B2F0-1E63-F7DB-53047FEE2C2E}"/>
          </ac:picMkLst>
        </pc:picChg>
        <pc:picChg chg="add mod">
          <ac:chgData name="Giuseppe Pagannone" userId="9389dfb946c4772b" providerId="LiveId" clId="{2F6AEB61-0F2E-4650-92CE-F2653E43C577}" dt="2023-09-22T09:46:08.840" v="47"/>
          <ac:picMkLst>
            <pc:docMk/>
            <pc:sldMk cId="3902940459" sldId="265"/>
            <ac:picMk id="34" creationId="{AEE41AE0-B999-8B56-2849-22A2F20C1DB9}"/>
          </ac:picMkLst>
        </pc:picChg>
        <pc:picChg chg="add mod">
          <ac:chgData name="Giuseppe Pagannone" userId="9389dfb946c4772b" providerId="LiveId" clId="{2F6AEB61-0F2E-4650-92CE-F2653E43C577}" dt="2023-09-22T09:46:08.840" v="47"/>
          <ac:picMkLst>
            <pc:docMk/>
            <pc:sldMk cId="3902940459" sldId="265"/>
            <ac:picMk id="41" creationId="{850A9C7B-50AD-E21E-3A18-F659A5E05F9F}"/>
          </ac:picMkLst>
        </pc:picChg>
        <pc:picChg chg="add mod">
          <ac:chgData name="Giuseppe Pagannone" userId="9389dfb946c4772b" providerId="LiveId" clId="{2F6AEB61-0F2E-4650-92CE-F2653E43C577}" dt="2023-09-22T09:46:08.840" v="47"/>
          <ac:picMkLst>
            <pc:docMk/>
            <pc:sldMk cId="3902940459" sldId="265"/>
            <ac:picMk id="42" creationId="{5C13156D-C5E6-79E9-DFB7-40DE012FFB24}"/>
          </ac:picMkLst>
        </pc:picChg>
        <pc:cxnChg chg="mod">
          <ac:chgData name="Giuseppe Pagannone" userId="9389dfb946c4772b" providerId="LiveId" clId="{2F6AEB61-0F2E-4650-92CE-F2653E43C577}" dt="2023-09-22T09:46:08.840" v="47"/>
          <ac:cxnSpMkLst>
            <pc:docMk/>
            <pc:sldMk cId="3902940459" sldId="265"/>
            <ac:cxnSpMk id="20" creationId="{007CA34C-E232-5340-7501-15A962187D47}"/>
          </ac:cxnSpMkLst>
        </pc:cxnChg>
      </pc:sldChg>
      <pc:sldChg chg="addSp modSp add">
        <pc:chgData name="Giuseppe Pagannone" userId="9389dfb946c4772b" providerId="LiveId" clId="{2F6AEB61-0F2E-4650-92CE-F2653E43C577}" dt="2023-09-22T09:46:28.393" v="48"/>
        <pc:sldMkLst>
          <pc:docMk/>
          <pc:sldMk cId="2397474476" sldId="266"/>
        </pc:sldMkLst>
        <pc:spChg chg="add mod">
          <ac:chgData name="Giuseppe Pagannone" userId="9389dfb946c4772b" providerId="LiveId" clId="{2F6AEB61-0F2E-4650-92CE-F2653E43C577}" dt="2023-09-22T09:46:28.393" v="48"/>
          <ac:spMkLst>
            <pc:docMk/>
            <pc:sldMk cId="2397474476" sldId="266"/>
            <ac:spMk id="2" creationId="{17E800ED-4BAE-A946-E018-6E51E60D9E1D}"/>
          </ac:spMkLst>
        </pc:spChg>
        <pc:spChg chg="add mod">
          <ac:chgData name="Giuseppe Pagannone" userId="9389dfb946c4772b" providerId="LiveId" clId="{2F6AEB61-0F2E-4650-92CE-F2653E43C577}" dt="2023-09-22T09:46:28.393" v="48"/>
          <ac:spMkLst>
            <pc:docMk/>
            <pc:sldMk cId="2397474476" sldId="266"/>
            <ac:spMk id="3" creationId="{07855555-F735-5B23-DF01-13E79981CA8C}"/>
          </ac:spMkLst>
        </pc:spChg>
        <pc:spChg chg="add mod">
          <ac:chgData name="Giuseppe Pagannone" userId="9389dfb946c4772b" providerId="LiveId" clId="{2F6AEB61-0F2E-4650-92CE-F2653E43C577}" dt="2023-09-22T09:46:28.393" v="48"/>
          <ac:spMkLst>
            <pc:docMk/>
            <pc:sldMk cId="2397474476" sldId="266"/>
            <ac:spMk id="4" creationId="{9319A1A7-C645-2B33-7344-ABFA1E303ADD}"/>
          </ac:spMkLst>
        </pc:spChg>
        <pc:spChg chg="add mod">
          <ac:chgData name="Giuseppe Pagannone" userId="9389dfb946c4772b" providerId="LiveId" clId="{2F6AEB61-0F2E-4650-92CE-F2653E43C577}" dt="2023-09-22T09:46:28.393" v="48"/>
          <ac:spMkLst>
            <pc:docMk/>
            <pc:sldMk cId="2397474476" sldId="266"/>
            <ac:spMk id="5" creationId="{D2198B03-DBEE-6688-0975-10A77EB1251A}"/>
          </ac:spMkLst>
        </pc:spChg>
        <pc:spChg chg="add mod">
          <ac:chgData name="Giuseppe Pagannone" userId="9389dfb946c4772b" providerId="LiveId" clId="{2F6AEB61-0F2E-4650-92CE-F2653E43C577}" dt="2023-09-22T09:46:28.393" v="48"/>
          <ac:spMkLst>
            <pc:docMk/>
            <pc:sldMk cId="2397474476" sldId="266"/>
            <ac:spMk id="6" creationId="{AE00C17D-A164-1C52-DBC5-F53FB5EB0438}"/>
          </ac:spMkLst>
        </pc:spChg>
        <pc:spChg chg="add mod">
          <ac:chgData name="Giuseppe Pagannone" userId="9389dfb946c4772b" providerId="LiveId" clId="{2F6AEB61-0F2E-4650-92CE-F2653E43C577}" dt="2023-09-22T09:46:28.393" v="48"/>
          <ac:spMkLst>
            <pc:docMk/>
            <pc:sldMk cId="2397474476" sldId="266"/>
            <ac:spMk id="7" creationId="{D3BB7AE4-A97D-5B6E-45E7-2AA4E409131C}"/>
          </ac:spMkLst>
        </pc:spChg>
        <pc:spChg chg="add mod">
          <ac:chgData name="Giuseppe Pagannone" userId="9389dfb946c4772b" providerId="LiveId" clId="{2F6AEB61-0F2E-4650-92CE-F2653E43C577}" dt="2023-09-22T09:46:28.393" v="48"/>
          <ac:spMkLst>
            <pc:docMk/>
            <pc:sldMk cId="2397474476" sldId="266"/>
            <ac:spMk id="8" creationId="{96DA28FB-223A-4513-B123-C661C5070510}"/>
          </ac:spMkLst>
        </pc:spChg>
        <pc:spChg chg="add mod">
          <ac:chgData name="Giuseppe Pagannone" userId="9389dfb946c4772b" providerId="LiveId" clId="{2F6AEB61-0F2E-4650-92CE-F2653E43C577}" dt="2023-09-22T09:46:28.393" v="48"/>
          <ac:spMkLst>
            <pc:docMk/>
            <pc:sldMk cId="2397474476" sldId="266"/>
            <ac:spMk id="9" creationId="{84B2518D-9839-15AE-7012-3A97EAA7CDFC}"/>
          </ac:spMkLst>
        </pc:spChg>
        <pc:spChg chg="add mod">
          <ac:chgData name="Giuseppe Pagannone" userId="9389dfb946c4772b" providerId="LiveId" clId="{2F6AEB61-0F2E-4650-92CE-F2653E43C577}" dt="2023-09-22T09:46:28.393" v="48"/>
          <ac:spMkLst>
            <pc:docMk/>
            <pc:sldMk cId="2397474476" sldId="266"/>
            <ac:spMk id="10" creationId="{68038274-AEA1-6E20-AA7F-EDAD3B50849C}"/>
          </ac:spMkLst>
        </pc:spChg>
        <pc:spChg chg="add mod">
          <ac:chgData name="Giuseppe Pagannone" userId="9389dfb946c4772b" providerId="LiveId" clId="{2F6AEB61-0F2E-4650-92CE-F2653E43C577}" dt="2023-09-22T09:46:28.393" v="48"/>
          <ac:spMkLst>
            <pc:docMk/>
            <pc:sldMk cId="2397474476" sldId="266"/>
            <ac:spMk id="11" creationId="{C22E5AAE-3E71-3A10-0A7F-11E78B3DB373}"/>
          </ac:spMkLst>
        </pc:spChg>
        <pc:spChg chg="add mod">
          <ac:chgData name="Giuseppe Pagannone" userId="9389dfb946c4772b" providerId="LiveId" clId="{2F6AEB61-0F2E-4650-92CE-F2653E43C577}" dt="2023-09-22T09:46:28.393" v="48"/>
          <ac:spMkLst>
            <pc:docMk/>
            <pc:sldMk cId="2397474476" sldId="266"/>
            <ac:spMk id="12" creationId="{803F2AA2-E017-500C-7750-BCD1243A780F}"/>
          </ac:spMkLst>
        </pc:spChg>
        <pc:spChg chg="add mod">
          <ac:chgData name="Giuseppe Pagannone" userId="9389dfb946c4772b" providerId="LiveId" clId="{2F6AEB61-0F2E-4650-92CE-F2653E43C577}" dt="2023-09-22T09:46:28.393" v="48"/>
          <ac:spMkLst>
            <pc:docMk/>
            <pc:sldMk cId="2397474476" sldId="266"/>
            <ac:spMk id="13" creationId="{8053156C-CFED-2211-8897-55EF16E82B85}"/>
          </ac:spMkLst>
        </pc:spChg>
        <pc:spChg chg="add mod">
          <ac:chgData name="Giuseppe Pagannone" userId="9389dfb946c4772b" providerId="LiveId" clId="{2F6AEB61-0F2E-4650-92CE-F2653E43C577}" dt="2023-09-22T09:46:28.393" v="48"/>
          <ac:spMkLst>
            <pc:docMk/>
            <pc:sldMk cId="2397474476" sldId="266"/>
            <ac:spMk id="14" creationId="{5E812A95-2B85-47BF-86E8-DC0EA7D52D56}"/>
          </ac:spMkLst>
        </pc:spChg>
        <pc:spChg chg="add mod">
          <ac:chgData name="Giuseppe Pagannone" userId="9389dfb946c4772b" providerId="LiveId" clId="{2F6AEB61-0F2E-4650-92CE-F2653E43C577}" dt="2023-09-22T09:46:28.393" v="48"/>
          <ac:spMkLst>
            <pc:docMk/>
            <pc:sldMk cId="2397474476" sldId="266"/>
            <ac:spMk id="15" creationId="{7202C471-4E48-6B45-FC09-ADA510225668}"/>
          </ac:spMkLst>
        </pc:spChg>
        <pc:spChg chg="add mod">
          <ac:chgData name="Giuseppe Pagannone" userId="9389dfb946c4772b" providerId="LiveId" clId="{2F6AEB61-0F2E-4650-92CE-F2653E43C577}" dt="2023-09-22T09:46:28.393" v="48"/>
          <ac:spMkLst>
            <pc:docMk/>
            <pc:sldMk cId="2397474476" sldId="266"/>
            <ac:spMk id="17" creationId="{6747BECA-0A8F-8DC0-2CAE-81988D9832AB}"/>
          </ac:spMkLst>
        </pc:spChg>
        <pc:spChg chg="add mod">
          <ac:chgData name="Giuseppe Pagannone" userId="9389dfb946c4772b" providerId="LiveId" clId="{2F6AEB61-0F2E-4650-92CE-F2653E43C577}" dt="2023-09-22T09:46:28.393" v="48"/>
          <ac:spMkLst>
            <pc:docMk/>
            <pc:sldMk cId="2397474476" sldId="266"/>
            <ac:spMk id="18" creationId="{42FE08D1-CCED-B52E-C4B4-786189AF993B}"/>
          </ac:spMkLst>
        </pc:spChg>
        <pc:spChg chg="add mod">
          <ac:chgData name="Giuseppe Pagannone" userId="9389dfb946c4772b" providerId="LiveId" clId="{2F6AEB61-0F2E-4650-92CE-F2653E43C577}" dt="2023-09-22T09:46:28.393" v="48"/>
          <ac:spMkLst>
            <pc:docMk/>
            <pc:sldMk cId="2397474476" sldId="266"/>
            <ac:spMk id="19" creationId="{16843CAC-E8AF-D203-DD62-80F47CBD5022}"/>
          </ac:spMkLst>
        </pc:spChg>
        <pc:spChg chg="add mod">
          <ac:chgData name="Giuseppe Pagannone" userId="9389dfb946c4772b" providerId="LiveId" clId="{2F6AEB61-0F2E-4650-92CE-F2653E43C577}" dt="2023-09-22T09:46:28.393" v="48"/>
          <ac:spMkLst>
            <pc:docMk/>
            <pc:sldMk cId="2397474476" sldId="266"/>
            <ac:spMk id="20" creationId="{7311440F-E035-44DA-E581-C9C31D3CF527}"/>
          </ac:spMkLst>
        </pc:spChg>
        <pc:spChg chg="add mod">
          <ac:chgData name="Giuseppe Pagannone" userId="9389dfb946c4772b" providerId="LiveId" clId="{2F6AEB61-0F2E-4650-92CE-F2653E43C577}" dt="2023-09-22T09:46:28.393" v="48"/>
          <ac:spMkLst>
            <pc:docMk/>
            <pc:sldMk cId="2397474476" sldId="266"/>
            <ac:spMk id="21" creationId="{07564B4A-FEA7-4F7A-02D8-EB1B663EBCF8}"/>
          </ac:spMkLst>
        </pc:spChg>
        <pc:spChg chg="add mod">
          <ac:chgData name="Giuseppe Pagannone" userId="9389dfb946c4772b" providerId="LiveId" clId="{2F6AEB61-0F2E-4650-92CE-F2653E43C577}" dt="2023-09-22T09:46:28.393" v="48"/>
          <ac:spMkLst>
            <pc:docMk/>
            <pc:sldMk cId="2397474476" sldId="266"/>
            <ac:spMk id="22" creationId="{03952D7E-6594-4939-2951-DF34E82E435E}"/>
          </ac:spMkLst>
        </pc:spChg>
        <pc:spChg chg="add mod">
          <ac:chgData name="Giuseppe Pagannone" userId="9389dfb946c4772b" providerId="LiveId" clId="{2F6AEB61-0F2E-4650-92CE-F2653E43C577}" dt="2023-09-22T09:46:28.393" v="48"/>
          <ac:spMkLst>
            <pc:docMk/>
            <pc:sldMk cId="2397474476" sldId="266"/>
            <ac:spMk id="23" creationId="{64B7959D-4116-2D77-6E40-34A9138D781C}"/>
          </ac:spMkLst>
        </pc:spChg>
        <pc:picChg chg="add mod">
          <ac:chgData name="Giuseppe Pagannone" userId="9389dfb946c4772b" providerId="LiveId" clId="{2F6AEB61-0F2E-4650-92CE-F2653E43C577}" dt="2023-09-22T09:46:28.393" v="48"/>
          <ac:picMkLst>
            <pc:docMk/>
            <pc:sldMk cId="2397474476" sldId="266"/>
            <ac:picMk id="16" creationId="{FD577B0F-581B-47AA-60E3-0CB73C92D210}"/>
          </ac:picMkLst>
        </pc:picChg>
        <pc:picChg chg="add mod">
          <ac:chgData name="Giuseppe Pagannone" userId="9389dfb946c4772b" providerId="LiveId" clId="{2F6AEB61-0F2E-4650-92CE-F2653E43C577}" dt="2023-09-22T09:46:28.393" v="48"/>
          <ac:picMkLst>
            <pc:docMk/>
            <pc:sldMk cId="2397474476" sldId="266"/>
            <ac:picMk id="24" creationId="{CBFEA173-60E1-3E51-89FD-B940CB92DC0D}"/>
          </ac:picMkLst>
        </pc:picChg>
      </pc:sldChg>
      <pc:sldChg chg="addSp modSp add modAnim">
        <pc:chgData name="Giuseppe Pagannone" userId="9389dfb946c4772b" providerId="LiveId" clId="{2F6AEB61-0F2E-4650-92CE-F2653E43C577}" dt="2023-09-22T09:46:47.289" v="49"/>
        <pc:sldMkLst>
          <pc:docMk/>
          <pc:sldMk cId="1617639041" sldId="267"/>
        </pc:sldMkLst>
        <pc:spChg chg="add mod">
          <ac:chgData name="Giuseppe Pagannone" userId="9389dfb946c4772b" providerId="LiveId" clId="{2F6AEB61-0F2E-4650-92CE-F2653E43C577}" dt="2023-09-22T09:46:47.289" v="49"/>
          <ac:spMkLst>
            <pc:docMk/>
            <pc:sldMk cId="1617639041" sldId="267"/>
            <ac:spMk id="2" creationId="{396BBA3C-DF05-368D-ACB8-99B530B1CD8B}"/>
          </ac:spMkLst>
        </pc:spChg>
        <pc:spChg chg="add mod">
          <ac:chgData name="Giuseppe Pagannone" userId="9389dfb946c4772b" providerId="LiveId" clId="{2F6AEB61-0F2E-4650-92CE-F2653E43C577}" dt="2023-09-22T09:46:47.289" v="49"/>
          <ac:spMkLst>
            <pc:docMk/>
            <pc:sldMk cId="1617639041" sldId="267"/>
            <ac:spMk id="3" creationId="{6715F287-AD7C-D3CE-E44A-EE7A00646CDA}"/>
          </ac:spMkLst>
        </pc:spChg>
        <pc:spChg chg="add mod">
          <ac:chgData name="Giuseppe Pagannone" userId="9389dfb946c4772b" providerId="LiveId" clId="{2F6AEB61-0F2E-4650-92CE-F2653E43C577}" dt="2023-09-22T09:46:47.289" v="49"/>
          <ac:spMkLst>
            <pc:docMk/>
            <pc:sldMk cId="1617639041" sldId="267"/>
            <ac:spMk id="4" creationId="{CEAF0820-EBA6-4154-0E29-1659760A6A7B}"/>
          </ac:spMkLst>
        </pc:spChg>
        <pc:spChg chg="add mod">
          <ac:chgData name="Giuseppe Pagannone" userId="9389dfb946c4772b" providerId="LiveId" clId="{2F6AEB61-0F2E-4650-92CE-F2653E43C577}" dt="2023-09-22T09:46:47.289" v="49"/>
          <ac:spMkLst>
            <pc:docMk/>
            <pc:sldMk cId="1617639041" sldId="267"/>
            <ac:spMk id="7" creationId="{FD4AB91C-17B3-13F1-8563-F2FFA4ACEBBB}"/>
          </ac:spMkLst>
        </pc:spChg>
        <pc:spChg chg="add mod">
          <ac:chgData name="Giuseppe Pagannone" userId="9389dfb946c4772b" providerId="LiveId" clId="{2F6AEB61-0F2E-4650-92CE-F2653E43C577}" dt="2023-09-22T09:46:47.289" v="49"/>
          <ac:spMkLst>
            <pc:docMk/>
            <pc:sldMk cId="1617639041" sldId="267"/>
            <ac:spMk id="8" creationId="{001742D5-05C1-B97D-0F71-7BBE46145772}"/>
          </ac:spMkLst>
        </pc:spChg>
        <pc:spChg chg="add mod">
          <ac:chgData name="Giuseppe Pagannone" userId="9389dfb946c4772b" providerId="LiveId" clId="{2F6AEB61-0F2E-4650-92CE-F2653E43C577}" dt="2023-09-22T09:46:47.289" v="49"/>
          <ac:spMkLst>
            <pc:docMk/>
            <pc:sldMk cId="1617639041" sldId="267"/>
            <ac:spMk id="9" creationId="{F7CB3EAD-BDCA-DE06-73B9-1AA72FFDE01D}"/>
          </ac:spMkLst>
        </pc:spChg>
        <pc:spChg chg="mod">
          <ac:chgData name="Giuseppe Pagannone" userId="9389dfb946c4772b" providerId="LiveId" clId="{2F6AEB61-0F2E-4650-92CE-F2653E43C577}" dt="2023-09-22T09:46:47.289" v="49"/>
          <ac:spMkLst>
            <pc:docMk/>
            <pc:sldMk cId="1617639041" sldId="267"/>
            <ac:spMk id="12" creationId="{28DAAD2B-DDA0-71AA-EA03-5CB2D54E4E4E}"/>
          </ac:spMkLst>
        </pc:spChg>
        <pc:spChg chg="mod">
          <ac:chgData name="Giuseppe Pagannone" userId="9389dfb946c4772b" providerId="LiveId" clId="{2F6AEB61-0F2E-4650-92CE-F2653E43C577}" dt="2023-09-22T09:46:47.289" v="49"/>
          <ac:spMkLst>
            <pc:docMk/>
            <pc:sldMk cId="1617639041" sldId="267"/>
            <ac:spMk id="13" creationId="{B5453F7B-1442-9CBE-327A-277886B894AB}"/>
          </ac:spMkLst>
        </pc:spChg>
        <pc:spChg chg="mod">
          <ac:chgData name="Giuseppe Pagannone" userId="9389dfb946c4772b" providerId="LiveId" clId="{2F6AEB61-0F2E-4650-92CE-F2653E43C577}" dt="2023-09-22T09:46:47.289" v="49"/>
          <ac:spMkLst>
            <pc:docMk/>
            <pc:sldMk cId="1617639041" sldId="267"/>
            <ac:spMk id="14" creationId="{CF91ADBB-485B-7111-F3F6-1C0968C3445A}"/>
          </ac:spMkLst>
        </pc:spChg>
        <pc:spChg chg="mod">
          <ac:chgData name="Giuseppe Pagannone" userId="9389dfb946c4772b" providerId="LiveId" clId="{2F6AEB61-0F2E-4650-92CE-F2653E43C577}" dt="2023-09-22T09:46:47.289" v="49"/>
          <ac:spMkLst>
            <pc:docMk/>
            <pc:sldMk cId="1617639041" sldId="267"/>
            <ac:spMk id="15" creationId="{AE20E862-DEBD-5515-5210-9F8492F50E54}"/>
          </ac:spMkLst>
        </pc:spChg>
        <pc:spChg chg="mod">
          <ac:chgData name="Giuseppe Pagannone" userId="9389dfb946c4772b" providerId="LiveId" clId="{2F6AEB61-0F2E-4650-92CE-F2653E43C577}" dt="2023-09-22T09:46:47.289" v="49"/>
          <ac:spMkLst>
            <pc:docMk/>
            <pc:sldMk cId="1617639041" sldId="267"/>
            <ac:spMk id="16" creationId="{A578E5F3-46CA-92D7-EA37-3A571BAFA8D5}"/>
          </ac:spMkLst>
        </pc:spChg>
        <pc:spChg chg="mod">
          <ac:chgData name="Giuseppe Pagannone" userId="9389dfb946c4772b" providerId="LiveId" clId="{2F6AEB61-0F2E-4650-92CE-F2653E43C577}" dt="2023-09-22T09:46:47.289" v="49"/>
          <ac:spMkLst>
            <pc:docMk/>
            <pc:sldMk cId="1617639041" sldId="267"/>
            <ac:spMk id="17" creationId="{D681BB9B-6B15-7F75-3ECF-4902E7D216F7}"/>
          </ac:spMkLst>
        </pc:spChg>
        <pc:spChg chg="mod">
          <ac:chgData name="Giuseppe Pagannone" userId="9389dfb946c4772b" providerId="LiveId" clId="{2F6AEB61-0F2E-4650-92CE-F2653E43C577}" dt="2023-09-22T09:46:47.289" v="49"/>
          <ac:spMkLst>
            <pc:docMk/>
            <pc:sldMk cId="1617639041" sldId="267"/>
            <ac:spMk id="18" creationId="{1458D140-1422-C1C6-8CEB-48D2AB2E1DBD}"/>
          </ac:spMkLst>
        </pc:spChg>
        <pc:spChg chg="mod">
          <ac:chgData name="Giuseppe Pagannone" userId="9389dfb946c4772b" providerId="LiveId" clId="{2F6AEB61-0F2E-4650-92CE-F2653E43C577}" dt="2023-09-22T09:46:47.289" v="49"/>
          <ac:spMkLst>
            <pc:docMk/>
            <pc:sldMk cId="1617639041" sldId="267"/>
            <ac:spMk id="19" creationId="{DAA2F42F-E055-C843-3B6C-3DA9C40CFD2D}"/>
          </ac:spMkLst>
        </pc:spChg>
        <pc:spChg chg="mod">
          <ac:chgData name="Giuseppe Pagannone" userId="9389dfb946c4772b" providerId="LiveId" clId="{2F6AEB61-0F2E-4650-92CE-F2653E43C577}" dt="2023-09-22T09:46:47.289" v="49"/>
          <ac:spMkLst>
            <pc:docMk/>
            <pc:sldMk cId="1617639041" sldId="267"/>
            <ac:spMk id="21" creationId="{6F202FB1-DA13-698E-EFF2-7977CA9F2D83}"/>
          </ac:spMkLst>
        </pc:spChg>
        <pc:spChg chg="mod">
          <ac:chgData name="Giuseppe Pagannone" userId="9389dfb946c4772b" providerId="LiveId" clId="{2F6AEB61-0F2E-4650-92CE-F2653E43C577}" dt="2023-09-22T09:46:47.289" v="49"/>
          <ac:spMkLst>
            <pc:docMk/>
            <pc:sldMk cId="1617639041" sldId="267"/>
            <ac:spMk id="22" creationId="{45FD632A-D163-1F33-191C-07565CB46470}"/>
          </ac:spMkLst>
        </pc:spChg>
        <pc:spChg chg="mod">
          <ac:chgData name="Giuseppe Pagannone" userId="9389dfb946c4772b" providerId="LiveId" clId="{2F6AEB61-0F2E-4650-92CE-F2653E43C577}" dt="2023-09-22T09:46:47.289" v="49"/>
          <ac:spMkLst>
            <pc:docMk/>
            <pc:sldMk cId="1617639041" sldId="267"/>
            <ac:spMk id="23" creationId="{CC278779-61F8-D1D2-68EB-D75D2C3584F7}"/>
          </ac:spMkLst>
        </pc:spChg>
        <pc:grpChg chg="add mod">
          <ac:chgData name="Giuseppe Pagannone" userId="9389dfb946c4772b" providerId="LiveId" clId="{2F6AEB61-0F2E-4650-92CE-F2653E43C577}" dt="2023-09-22T09:46:47.289" v="49"/>
          <ac:grpSpMkLst>
            <pc:docMk/>
            <pc:sldMk cId="1617639041" sldId="267"/>
            <ac:grpSpMk id="11" creationId="{4B53DBA7-B62B-6F9F-AA94-0207F77B6876}"/>
          </ac:grpSpMkLst>
        </pc:grpChg>
        <pc:picChg chg="add mod">
          <ac:chgData name="Giuseppe Pagannone" userId="9389dfb946c4772b" providerId="LiveId" clId="{2F6AEB61-0F2E-4650-92CE-F2653E43C577}" dt="2023-09-22T09:46:47.289" v="49"/>
          <ac:picMkLst>
            <pc:docMk/>
            <pc:sldMk cId="1617639041" sldId="267"/>
            <ac:picMk id="5" creationId="{262A1612-8CBB-951B-97E4-A18A9E9F7956}"/>
          </ac:picMkLst>
        </pc:picChg>
        <pc:picChg chg="add mod">
          <ac:chgData name="Giuseppe Pagannone" userId="9389dfb946c4772b" providerId="LiveId" clId="{2F6AEB61-0F2E-4650-92CE-F2653E43C577}" dt="2023-09-22T09:46:47.289" v="49"/>
          <ac:picMkLst>
            <pc:docMk/>
            <pc:sldMk cId="1617639041" sldId="267"/>
            <ac:picMk id="6" creationId="{127D4FDF-2901-4FAB-E4FB-12EF35946EB8}"/>
          </ac:picMkLst>
        </pc:picChg>
        <pc:picChg chg="mod">
          <ac:chgData name="Giuseppe Pagannone" userId="9389dfb946c4772b" providerId="LiveId" clId="{2F6AEB61-0F2E-4650-92CE-F2653E43C577}" dt="2023-09-22T09:46:47.289" v="49"/>
          <ac:picMkLst>
            <pc:docMk/>
            <pc:sldMk cId="1617639041" sldId="267"/>
            <ac:picMk id="20" creationId="{48CA6A19-FE4D-DDD5-C8E1-9C3E197095F6}"/>
          </ac:picMkLst>
        </pc:picChg>
        <pc:picChg chg="add mod">
          <ac:chgData name="Giuseppe Pagannone" userId="9389dfb946c4772b" providerId="LiveId" clId="{2F6AEB61-0F2E-4650-92CE-F2653E43C577}" dt="2023-09-22T09:46:47.289" v="49"/>
          <ac:picMkLst>
            <pc:docMk/>
            <pc:sldMk cId="1617639041" sldId="267"/>
            <ac:picMk id="24" creationId="{E0C4CC77-EEA9-DD25-4F38-A62DF83667FC}"/>
          </ac:picMkLst>
        </pc:picChg>
        <pc:cxnChg chg="add mod">
          <ac:chgData name="Giuseppe Pagannone" userId="9389dfb946c4772b" providerId="LiveId" clId="{2F6AEB61-0F2E-4650-92CE-F2653E43C577}" dt="2023-09-22T09:46:47.289" v="49"/>
          <ac:cxnSpMkLst>
            <pc:docMk/>
            <pc:sldMk cId="1617639041" sldId="267"/>
            <ac:cxnSpMk id="10" creationId="{59B0753F-F07E-80EA-19B0-A0C8020D4D77}"/>
          </ac:cxnSpMkLst>
        </pc:cxnChg>
      </pc:sldChg>
      <pc:sldChg chg="addSp modSp add modAnim">
        <pc:chgData name="Giuseppe Pagannone" userId="9389dfb946c4772b" providerId="LiveId" clId="{2F6AEB61-0F2E-4650-92CE-F2653E43C577}" dt="2023-09-22T09:47:32.698" v="50"/>
        <pc:sldMkLst>
          <pc:docMk/>
          <pc:sldMk cId="2328224477" sldId="268"/>
        </pc:sldMkLst>
        <pc:spChg chg="add mod">
          <ac:chgData name="Giuseppe Pagannone" userId="9389dfb946c4772b" providerId="LiveId" clId="{2F6AEB61-0F2E-4650-92CE-F2653E43C577}" dt="2023-09-22T09:47:32.698" v="50"/>
          <ac:spMkLst>
            <pc:docMk/>
            <pc:sldMk cId="2328224477" sldId="268"/>
            <ac:spMk id="2" creationId="{9143C7A8-0CA9-ACF0-DE46-2BE34A55807A}"/>
          </ac:spMkLst>
        </pc:spChg>
        <pc:spChg chg="add mod">
          <ac:chgData name="Giuseppe Pagannone" userId="9389dfb946c4772b" providerId="LiveId" clId="{2F6AEB61-0F2E-4650-92CE-F2653E43C577}" dt="2023-09-22T09:47:32.698" v="50"/>
          <ac:spMkLst>
            <pc:docMk/>
            <pc:sldMk cId="2328224477" sldId="268"/>
            <ac:spMk id="3" creationId="{0A96BD91-50DA-0379-E4EC-E1ACABDDBF15}"/>
          </ac:spMkLst>
        </pc:spChg>
        <pc:spChg chg="add mod">
          <ac:chgData name="Giuseppe Pagannone" userId="9389dfb946c4772b" providerId="LiveId" clId="{2F6AEB61-0F2E-4650-92CE-F2653E43C577}" dt="2023-09-22T09:47:32.698" v="50"/>
          <ac:spMkLst>
            <pc:docMk/>
            <pc:sldMk cId="2328224477" sldId="268"/>
            <ac:spMk id="4" creationId="{0F8D2A46-FE84-DCA1-A68F-75355393AB97}"/>
          </ac:spMkLst>
        </pc:spChg>
        <pc:spChg chg="add mod">
          <ac:chgData name="Giuseppe Pagannone" userId="9389dfb946c4772b" providerId="LiveId" clId="{2F6AEB61-0F2E-4650-92CE-F2653E43C577}" dt="2023-09-22T09:47:32.698" v="50"/>
          <ac:spMkLst>
            <pc:docMk/>
            <pc:sldMk cId="2328224477" sldId="268"/>
            <ac:spMk id="5" creationId="{A8ACDC62-F627-075F-1ACD-940F5469D0EB}"/>
          </ac:spMkLst>
        </pc:spChg>
        <pc:spChg chg="add mod">
          <ac:chgData name="Giuseppe Pagannone" userId="9389dfb946c4772b" providerId="LiveId" clId="{2F6AEB61-0F2E-4650-92CE-F2653E43C577}" dt="2023-09-22T09:47:32.698" v="50"/>
          <ac:spMkLst>
            <pc:docMk/>
            <pc:sldMk cId="2328224477" sldId="268"/>
            <ac:spMk id="6" creationId="{D2D1B605-9771-FB62-2F2E-DC439F2AD2A6}"/>
          </ac:spMkLst>
        </pc:spChg>
        <pc:spChg chg="add mod">
          <ac:chgData name="Giuseppe Pagannone" userId="9389dfb946c4772b" providerId="LiveId" clId="{2F6AEB61-0F2E-4650-92CE-F2653E43C577}" dt="2023-09-22T09:47:32.698" v="50"/>
          <ac:spMkLst>
            <pc:docMk/>
            <pc:sldMk cId="2328224477" sldId="268"/>
            <ac:spMk id="7" creationId="{1F610B98-A43A-F772-3989-EAE989CEDD98}"/>
          </ac:spMkLst>
        </pc:spChg>
        <pc:spChg chg="add mod">
          <ac:chgData name="Giuseppe Pagannone" userId="9389dfb946c4772b" providerId="LiveId" clId="{2F6AEB61-0F2E-4650-92CE-F2653E43C577}" dt="2023-09-22T09:47:32.698" v="50"/>
          <ac:spMkLst>
            <pc:docMk/>
            <pc:sldMk cId="2328224477" sldId="268"/>
            <ac:spMk id="8" creationId="{B712EE7B-A259-7C9E-A5A8-71B28F64C062}"/>
          </ac:spMkLst>
        </pc:spChg>
        <pc:spChg chg="add mod">
          <ac:chgData name="Giuseppe Pagannone" userId="9389dfb946c4772b" providerId="LiveId" clId="{2F6AEB61-0F2E-4650-92CE-F2653E43C577}" dt="2023-09-22T09:47:32.698" v="50"/>
          <ac:spMkLst>
            <pc:docMk/>
            <pc:sldMk cId="2328224477" sldId="268"/>
            <ac:spMk id="9" creationId="{6030C199-0142-AF16-DF48-FF9FDB99A4F3}"/>
          </ac:spMkLst>
        </pc:spChg>
        <pc:spChg chg="add mod">
          <ac:chgData name="Giuseppe Pagannone" userId="9389dfb946c4772b" providerId="LiveId" clId="{2F6AEB61-0F2E-4650-92CE-F2653E43C577}" dt="2023-09-22T09:47:32.698" v="50"/>
          <ac:spMkLst>
            <pc:docMk/>
            <pc:sldMk cId="2328224477" sldId="268"/>
            <ac:spMk id="10" creationId="{AE02F3AC-C00A-5647-B988-ED9B222F9544}"/>
          </ac:spMkLst>
        </pc:spChg>
        <pc:spChg chg="add mod">
          <ac:chgData name="Giuseppe Pagannone" userId="9389dfb946c4772b" providerId="LiveId" clId="{2F6AEB61-0F2E-4650-92CE-F2653E43C577}" dt="2023-09-22T09:47:32.698" v="50"/>
          <ac:spMkLst>
            <pc:docMk/>
            <pc:sldMk cId="2328224477" sldId="268"/>
            <ac:spMk id="11" creationId="{6A76EFD7-B59F-1785-D271-EC7E56815E24}"/>
          </ac:spMkLst>
        </pc:spChg>
        <pc:spChg chg="add mod">
          <ac:chgData name="Giuseppe Pagannone" userId="9389dfb946c4772b" providerId="LiveId" clId="{2F6AEB61-0F2E-4650-92CE-F2653E43C577}" dt="2023-09-22T09:47:32.698" v="50"/>
          <ac:spMkLst>
            <pc:docMk/>
            <pc:sldMk cId="2328224477" sldId="268"/>
            <ac:spMk id="12" creationId="{8EE9D814-DEC5-C79E-D8E9-93817A114119}"/>
          </ac:spMkLst>
        </pc:spChg>
        <pc:spChg chg="add mod">
          <ac:chgData name="Giuseppe Pagannone" userId="9389dfb946c4772b" providerId="LiveId" clId="{2F6AEB61-0F2E-4650-92CE-F2653E43C577}" dt="2023-09-22T09:47:32.698" v="50"/>
          <ac:spMkLst>
            <pc:docMk/>
            <pc:sldMk cId="2328224477" sldId="268"/>
            <ac:spMk id="13" creationId="{3A16D293-993A-7A1F-199B-6E77FD8B8701}"/>
          </ac:spMkLst>
        </pc:spChg>
        <pc:spChg chg="add mod">
          <ac:chgData name="Giuseppe Pagannone" userId="9389dfb946c4772b" providerId="LiveId" clId="{2F6AEB61-0F2E-4650-92CE-F2653E43C577}" dt="2023-09-22T09:47:32.698" v="50"/>
          <ac:spMkLst>
            <pc:docMk/>
            <pc:sldMk cId="2328224477" sldId="268"/>
            <ac:spMk id="14" creationId="{9FE6C809-BF38-D8D9-10D2-3FB58FF2EF6B}"/>
          </ac:spMkLst>
        </pc:spChg>
        <pc:spChg chg="add mod">
          <ac:chgData name="Giuseppe Pagannone" userId="9389dfb946c4772b" providerId="LiveId" clId="{2F6AEB61-0F2E-4650-92CE-F2653E43C577}" dt="2023-09-22T09:47:32.698" v="50"/>
          <ac:spMkLst>
            <pc:docMk/>
            <pc:sldMk cId="2328224477" sldId="268"/>
            <ac:spMk id="15" creationId="{F6292381-4859-56DE-3BA4-555787CFCF4B}"/>
          </ac:spMkLst>
        </pc:spChg>
        <pc:spChg chg="add mod">
          <ac:chgData name="Giuseppe Pagannone" userId="9389dfb946c4772b" providerId="LiveId" clId="{2F6AEB61-0F2E-4650-92CE-F2653E43C577}" dt="2023-09-22T09:47:32.698" v="50"/>
          <ac:spMkLst>
            <pc:docMk/>
            <pc:sldMk cId="2328224477" sldId="268"/>
            <ac:spMk id="16" creationId="{D2A49D36-1BA4-182A-78E3-2005B84EC97C}"/>
          </ac:spMkLst>
        </pc:spChg>
        <pc:spChg chg="add mod">
          <ac:chgData name="Giuseppe Pagannone" userId="9389dfb946c4772b" providerId="LiveId" clId="{2F6AEB61-0F2E-4650-92CE-F2653E43C577}" dt="2023-09-22T09:47:32.698" v="50"/>
          <ac:spMkLst>
            <pc:docMk/>
            <pc:sldMk cId="2328224477" sldId="268"/>
            <ac:spMk id="17" creationId="{34E1A942-9368-FFFD-2C15-B854D294DF04}"/>
          </ac:spMkLst>
        </pc:spChg>
        <pc:spChg chg="mod">
          <ac:chgData name="Giuseppe Pagannone" userId="9389dfb946c4772b" providerId="LiveId" clId="{2F6AEB61-0F2E-4650-92CE-F2653E43C577}" dt="2023-09-22T09:47:32.698" v="50"/>
          <ac:spMkLst>
            <pc:docMk/>
            <pc:sldMk cId="2328224477" sldId="268"/>
            <ac:spMk id="22" creationId="{E9736B45-1026-8F7C-362F-60F0A6D0DFB5}"/>
          </ac:spMkLst>
        </pc:spChg>
        <pc:spChg chg="mod">
          <ac:chgData name="Giuseppe Pagannone" userId="9389dfb946c4772b" providerId="LiveId" clId="{2F6AEB61-0F2E-4650-92CE-F2653E43C577}" dt="2023-09-22T09:47:32.698" v="50"/>
          <ac:spMkLst>
            <pc:docMk/>
            <pc:sldMk cId="2328224477" sldId="268"/>
            <ac:spMk id="24" creationId="{72EBDCB2-2379-5D89-5CB3-ECF2B347D847}"/>
          </ac:spMkLst>
        </pc:spChg>
        <pc:grpChg chg="add mod">
          <ac:chgData name="Giuseppe Pagannone" userId="9389dfb946c4772b" providerId="LiveId" clId="{2F6AEB61-0F2E-4650-92CE-F2653E43C577}" dt="2023-09-22T09:47:32.698" v="50"/>
          <ac:grpSpMkLst>
            <pc:docMk/>
            <pc:sldMk cId="2328224477" sldId="268"/>
            <ac:grpSpMk id="19" creationId="{124BD566-4489-7902-B994-22F2A186BD73}"/>
          </ac:grpSpMkLst>
        </pc:grpChg>
        <pc:grpChg chg="add mod">
          <ac:chgData name="Giuseppe Pagannone" userId="9389dfb946c4772b" providerId="LiveId" clId="{2F6AEB61-0F2E-4650-92CE-F2653E43C577}" dt="2023-09-22T09:47:32.698" v="50"/>
          <ac:grpSpMkLst>
            <pc:docMk/>
            <pc:sldMk cId="2328224477" sldId="268"/>
            <ac:grpSpMk id="23" creationId="{B7A9EB22-7766-13C1-8316-F5D53F1F2CBF}"/>
          </ac:grpSpMkLst>
        </pc:grpChg>
        <pc:picChg chg="add mod">
          <ac:chgData name="Giuseppe Pagannone" userId="9389dfb946c4772b" providerId="LiveId" clId="{2F6AEB61-0F2E-4650-92CE-F2653E43C577}" dt="2023-09-22T09:47:32.698" v="50"/>
          <ac:picMkLst>
            <pc:docMk/>
            <pc:sldMk cId="2328224477" sldId="268"/>
            <ac:picMk id="18" creationId="{CB746E59-EF26-57E0-1313-463638458B8C}"/>
          </ac:picMkLst>
        </pc:picChg>
        <pc:picChg chg="mod">
          <ac:chgData name="Giuseppe Pagannone" userId="9389dfb946c4772b" providerId="LiveId" clId="{2F6AEB61-0F2E-4650-92CE-F2653E43C577}" dt="2023-09-22T09:47:32.698" v="50"/>
          <ac:picMkLst>
            <pc:docMk/>
            <pc:sldMk cId="2328224477" sldId="268"/>
            <ac:picMk id="20" creationId="{CF76E228-E65D-F520-B754-A0EA88A22341}"/>
          </ac:picMkLst>
        </pc:picChg>
        <pc:picChg chg="mod">
          <ac:chgData name="Giuseppe Pagannone" userId="9389dfb946c4772b" providerId="LiveId" clId="{2F6AEB61-0F2E-4650-92CE-F2653E43C577}" dt="2023-09-22T09:47:32.698" v="50"/>
          <ac:picMkLst>
            <pc:docMk/>
            <pc:sldMk cId="2328224477" sldId="268"/>
            <ac:picMk id="21" creationId="{CE35E3D0-C5FF-415F-9EEF-11E60B0FC261}"/>
          </ac:picMkLst>
        </pc:picChg>
        <pc:picChg chg="add mod">
          <ac:chgData name="Giuseppe Pagannone" userId="9389dfb946c4772b" providerId="LiveId" clId="{2F6AEB61-0F2E-4650-92CE-F2653E43C577}" dt="2023-09-22T09:47:32.698" v="50"/>
          <ac:picMkLst>
            <pc:docMk/>
            <pc:sldMk cId="2328224477" sldId="268"/>
            <ac:picMk id="27" creationId="{1EDE010C-3EA9-C0B8-4A54-2458C86B10C3}"/>
          </ac:picMkLst>
        </pc:picChg>
        <pc:cxnChg chg="mod">
          <ac:chgData name="Giuseppe Pagannone" userId="9389dfb946c4772b" providerId="LiveId" clId="{2F6AEB61-0F2E-4650-92CE-F2653E43C577}" dt="2023-09-22T09:47:32.698" v="50"/>
          <ac:cxnSpMkLst>
            <pc:docMk/>
            <pc:sldMk cId="2328224477" sldId="268"/>
            <ac:cxnSpMk id="25" creationId="{099E789F-34A5-F9F9-16C6-ADEEFD6A2138}"/>
          </ac:cxnSpMkLst>
        </pc:cxnChg>
        <pc:cxnChg chg="mod">
          <ac:chgData name="Giuseppe Pagannone" userId="9389dfb946c4772b" providerId="LiveId" clId="{2F6AEB61-0F2E-4650-92CE-F2653E43C577}" dt="2023-09-22T09:47:32.698" v="50"/>
          <ac:cxnSpMkLst>
            <pc:docMk/>
            <pc:sldMk cId="2328224477" sldId="268"/>
            <ac:cxnSpMk id="26" creationId="{4988D046-5FF4-22DD-2154-2A34B5F3F3E9}"/>
          </ac:cxnSpMkLst>
        </pc:cxnChg>
      </pc:sldChg>
      <pc:sldChg chg="addSp modSp add">
        <pc:chgData name="Giuseppe Pagannone" userId="9389dfb946c4772b" providerId="LiveId" clId="{2F6AEB61-0F2E-4650-92CE-F2653E43C577}" dt="2023-09-22T09:47:53.200" v="53"/>
        <pc:sldMkLst>
          <pc:docMk/>
          <pc:sldMk cId="4099217342" sldId="269"/>
        </pc:sldMkLst>
        <pc:spChg chg="add mod">
          <ac:chgData name="Giuseppe Pagannone" userId="9389dfb946c4772b" providerId="LiveId" clId="{2F6AEB61-0F2E-4650-92CE-F2653E43C577}" dt="2023-09-22T09:47:53.200" v="53"/>
          <ac:spMkLst>
            <pc:docMk/>
            <pc:sldMk cId="4099217342" sldId="269"/>
            <ac:spMk id="2" creationId="{0801E082-F1EA-3B89-EBC6-C97AC48ABFEC}"/>
          </ac:spMkLst>
        </pc:spChg>
        <pc:spChg chg="add mod">
          <ac:chgData name="Giuseppe Pagannone" userId="9389dfb946c4772b" providerId="LiveId" clId="{2F6AEB61-0F2E-4650-92CE-F2653E43C577}" dt="2023-09-22T09:47:53.200" v="53"/>
          <ac:spMkLst>
            <pc:docMk/>
            <pc:sldMk cId="4099217342" sldId="269"/>
            <ac:spMk id="3" creationId="{B0008B5F-4EC6-EDDC-67C2-0428B61987A7}"/>
          </ac:spMkLst>
        </pc:spChg>
        <pc:spChg chg="add mod">
          <ac:chgData name="Giuseppe Pagannone" userId="9389dfb946c4772b" providerId="LiveId" clId="{2F6AEB61-0F2E-4650-92CE-F2653E43C577}" dt="2023-09-22T09:47:53.200" v="53"/>
          <ac:spMkLst>
            <pc:docMk/>
            <pc:sldMk cId="4099217342" sldId="269"/>
            <ac:spMk id="4" creationId="{B65CA61C-53BE-3B34-EBB2-6258A268632A}"/>
          </ac:spMkLst>
        </pc:spChg>
        <pc:spChg chg="add mod">
          <ac:chgData name="Giuseppe Pagannone" userId="9389dfb946c4772b" providerId="LiveId" clId="{2F6AEB61-0F2E-4650-92CE-F2653E43C577}" dt="2023-09-22T09:47:53.200" v="53"/>
          <ac:spMkLst>
            <pc:docMk/>
            <pc:sldMk cId="4099217342" sldId="269"/>
            <ac:spMk id="5" creationId="{9DF2E93D-37B3-44D9-FB31-4590CD7F167E}"/>
          </ac:spMkLst>
        </pc:spChg>
        <pc:spChg chg="add mod">
          <ac:chgData name="Giuseppe Pagannone" userId="9389dfb946c4772b" providerId="LiveId" clId="{2F6AEB61-0F2E-4650-92CE-F2653E43C577}" dt="2023-09-22T09:47:53.200" v="53"/>
          <ac:spMkLst>
            <pc:docMk/>
            <pc:sldMk cId="4099217342" sldId="269"/>
            <ac:spMk id="6" creationId="{C28B4E01-22E4-255F-3666-ED0AA48D318F}"/>
          </ac:spMkLst>
        </pc:spChg>
        <pc:spChg chg="add mod">
          <ac:chgData name="Giuseppe Pagannone" userId="9389dfb946c4772b" providerId="LiveId" clId="{2F6AEB61-0F2E-4650-92CE-F2653E43C577}" dt="2023-09-22T09:47:53.200" v="53"/>
          <ac:spMkLst>
            <pc:docMk/>
            <pc:sldMk cId="4099217342" sldId="269"/>
            <ac:spMk id="7" creationId="{3D197429-3359-7C56-7E26-71505FC39ADB}"/>
          </ac:spMkLst>
        </pc:spChg>
        <pc:spChg chg="add mod">
          <ac:chgData name="Giuseppe Pagannone" userId="9389dfb946c4772b" providerId="LiveId" clId="{2F6AEB61-0F2E-4650-92CE-F2653E43C577}" dt="2023-09-22T09:47:53.200" v="53"/>
          <ac:spMkLst>
            <pc:docMk/>
            <pc:sldMk cId="4099217342" sldId="269"/>
            <ac:spMk id="8" creationId="{C9F92D04-DD6C-74B0-58BD-043675B38917}"/>
          </ac:spMkLst>
        </pc:spChg>
        <pc:spChg chg="add mod">
          <ac:chgData name="Giuseppe Pagannone" userId="9389dfb946c4772b" providerId="LiveId" clId="{2F6AEB61-0F2E-4650-92CE-F2653E43C577}" dt="2023-09-22T09:47:53.200" v="53"/>
          <ac:spMkLst>
            <pc:docMk/>
            <pc:sldMk cId="4099217342" sldId="269"/>
            <ac:spMk id="9" creationId="{FAF85572-0D4C-E247-268B-718A527C9184}"/>
          </ac:spMkLst>
        </pc:spChg>
        <pc:spChg chg="add mod">
          <ac:chgData name="Giuseppe Pagannone" userId="9389dfb946c4772b" providerId="LiveId" clId="{2F6AEB61-0F2E-4650-92CE-F2653E43C577}" dt="2023-09-22T09:47:53.200" v="53"/>
          <ac:spMkLst>
            <pc:docMk/>
            <pc:sldMk cId="4099217342" sldId="269"/>
            <ac:spMk id="10" creationId="{2893CE86-2619-5362-137E-422D9DC23DB1}"/>
          </ac:spMkLst>
        </pc:spChg>
        <pc:spChg chg="add mod">
          <ac:chgData name="Giuseppe Pagannone" userId="9389dfb946c4772b" providerId="LiveId" clId="{2F6AEB61-0F2E-4650-92CE-F2653E43C577}" dt="2023-09-22T09:47:53.200" v="53"/>
          <ac:spMkLst>
            <pc:docMk/>
            <pc:sldMk cId="4099217342" sldId="269"/>
            <ac:spMk id="11" creationId="{D91AFC4A-711D-4D03-27C4-911EAC462C52}"/>
          </ac:spMkLst>
        </pc:spChg>
        <pc:spChg chg="add mod">
          <ac:chgData name="Giuseppe Pagannone" userId="9389dfb946c4772b" providerId="LiveId" clId="{2F6AEB61-0F2E-4650-92CE-F2653E43C577}" dt="2023-09-22T09:47:53.200" v="53"/>
          <ac:spMkLst>
            <pc:docMk/>
            <pc:sldMk cId="4099217342" sldId="269"/>
            <ac:spMk id="12" creationId="{1D3691F4-8D23-0914-A5CD-E18D822EBFFE}"/>
          </ac:spMkLst>
        </pc:spChg>
        <pc:spChg chg="add mod">
          <ac:chgData name="Giuseppe Pagannone" userId="9389dfb946c4772b" providerId="LiveId" clId="{2F6AEB61-0F2E-4650-92CE-F2653E43C577}" dt="2023-09-22T09:47:53.200" v="53"/>
          <ac:spMkLst>
            <pc:docMk/>
            <pc:sldMk cId="4099217342" sldId="269"/>
            <ac:spMk id="13" creationId="{3754F6F4-F450-7895-DD63-D16E48C1B64E}"/>
          </ac:spMkLst>
        </pc:spChg>
        <pc:spChg chg="add mod">
          <ac:chgData name="Giuseppe Pagannone" userId="9389dfb946c4772b" providerId="LiveId" clId="{2F6AEB61-0F2E-4650-92CE-F2653E43C577}" dt="2023-09-22T09:47:53.200" v="53"/>
          <ac:spMkLst>
            <pc:docMk/>
            <pc:sldMk cId="4099217342" sldId="269"/>
            <ac:spMk id="14" creationId="{76A4DAA7-7557-3F0B-C79E-5FC7534D1316}"/>
          </ac:spMkLst>
        </pc:spChg>
        <pc:spChg chg="add mod">
          <ac:chgData name="Giuseppe Pagannone" userId="9389dfb946c4772b" providerId="LiveId" clId="{2F6AEB61-0F2E-4650-92CE-F2653E43C577}" dt="2023-09-22T09:47:53.200" v="53"/>
          <ac:spMkLst>
            <pc:docMk/>
            <pc:sldMk cId="4099217342" sldId="269"/>
            <ac:spMk id="15" creationId="{8DE0A404-F107-340F-8019-33B11F1103AE}"/>
          </ac:spMkLst>
        </pc:spChg>
        <pc:spChg chg="add mod">
          <ac:chgData name="Giuseppe Pagannone" userId="9389dfb946c4772b" providerId="LiveId" clId="{2F6AEB61-0F2E-4650-92CE-F2653E43C577}" dt="2023-09-22T09:47:53.200" v="53"/>
          <ac:spMkLst>
            <pc:docMk/>
            <pc:sldMk cId="4099217342" sldId="269"/>
            <ac:spMk id="16" creationId="{702C4418-589D-E653-8A3B-44E59C948CC8}"/>
          </ac:spMkLst>
        </pc:spChg>
        <pc:spChg chg="add mod">
          <ac:chgData name="Giuseppe Pagannone" userId="9389dfb946c4772b" providerId="LiveId" clId="{2F6AEB61-0F2E-4650-92CE-F2653E43C577}" dt="2023-09-22T09:47:53.200" v="53"/>
          <ac:spMkLst>
            <pc:docMk/>
            <pc:sldMk cId="4099217342" sldId="269"/>
            <ac:spMk id="17" creationId="{07D40103-A42C-37D0-C280-D791A90F916F}"/>
          </ac:spMkLst>
        </pc:spChg>
        <pc:spChg chg="add mod">
          <ac:chgData name="Giuseppe Pagannone" userId="9389dfb946c4772b" providerId="LiveId" clId="{2F6AEB61-0F2E-4650-92CE-F2653E43C577}" dt="2023-09-22T09:47:53.200" v="53"/>
          <ac:spMkLst>
            <pc:docMk/>
            <pc:sldMk cId="4099217342" sldId="269"/>
            <ac:spMk id="18" creationId="{B5A001E1-B1E8-953B-2077-156A57E0D7C2}"/>
          </ac:spMkLst>
        </pc:spChg>
        <pc:spChg chg="add mod">
          <ac:chgData name="Giuseppe Pagannone" userId="9389dfb946c4772b" providerId="LiveId" clId="{2F6AEB61-0F2E-4650-92CE-F2653E43C577}" dt="2023-09-22T09:47:53.200" v="53"/>
          <ac:spMkLst>
            <pc:docMk/>
            <pc:sldMk cId="4099217342" sldId="269"/>
            <ac:spMk id="19" creationId="{EA4DF863-7908-A6DD-4FE5-195BA016AD85}"/>
          </ac:spMkLst>
        </pc:spChg>
        <pc:spChg chg="add mod">
          <ac:chgData name="Giuseppe Pagannone" userId="9389dfb946c4772b" providerId="LiveId" clId="{2F6AEB61-0F2E-4650-92CE-F2653E43C577}" dt="2023-09-22T09:47:53.200" v="53"/>
          <ac:spMkLst>
            <pc:docMk/>
            <pc:sldMk cId="4099217342" sldId="269"/>
            <ac:spMk id="20" creationId="{4F747D1C-0482-C8CE-099A-1005851AAD4D}"/>
          </ac:spMkLst>
        </pc:spChg>
      </pc:sldChg>
      <pc:sldChg chg="addSp modSp add mod ord">
        <pc:chgData name="Giuseppe Pagannone" userId="9389dfb946c4772b" providerId="LiveId" clId="{2F6AEB61-0F2E-4650-92CE-F2653E43C577}" dt="2023-09-22T09:42:25.119" v="24"/>
        <pc:sldMkLst>
          <pc:docMk/>
          <pc:sldMk cId="3171463386" sldId="270"/>
        </pc:sldMkLst>
        <pc:spChg chg="add mod">
          <ac:chgData name="Giuseppe Pagannone" userId="9389dfb946c4772b" providerId="LiveId" clId="{2F6AEB61-0F2E-4650-92CE-F2653E43C577}" dt="2023-09-22T09:42:19.390" v="22" actId="1076"/>
          <ac:spMkLst>
            <pc:docMk/>
            <pc:sldMk cId="3171463386" sldId="270"/>
            <ac:spMk id="2" creationId="{741400C8-CFD1-1A02-3D95-96E81891BF94}"/>
          </ac:spMkLst>
        </pc:spChg>
        <pc:spChg chg="add mod">
          <ac:chgData name="Giuseppe Pagannone" userId="9389dfb946c4772b" providerId="LiveId" clId="{2F6AEB61-0F2E-4650-92CE-F2653E43C577}" dt="2023-09-22T09:42:19.390" v="22" actId="1076"/>
          <ac:spMkLst>
            <pc:docMk/>
            <pc:sldMk cId="3171463386" sldId="270"/>
            <ac:spMk id="3" creationId="{C1E39369-0E78-49AE-68C8-1601CD49D15D}"/>
          </ac:spMkLst>
        </pc:spChg>
        <pc:spChg chg="mod">
          <ac:chgData name="Giuseppe Pagannone" userId="9389dfb946c4772b" providerId="LiveId" clId="{2F6AEB61-0F2E-4650-92CE-F2653E43C577}" dt="2023-09-22T09:42:10.339" v="21"/>
          <ac:spMkLst>
            <pc:docMk/>
            <pc:sldMk cId="3171463386" sldId="270"/>
            <ac:spMk id="5" creationId="{DD90C712-B253-6B5B-DB88-B439955EFE5A}"/>
          </ac:spMkLst>
        </pc:spChg>
        <pc:spChg chg="mod">
          <ac:chgData name="Giuseppe Pagannone" userId="9389dfb946c4772b" providerId="LiveId" clId="{2F6AEB61-0F2E-4650-92CE-F2653E43C577}" dt="2023-09-22T09:42:10.339" v="21"/>
          <ac:spMkLst>
            <pc:docMk/>
            <pc:sldMk cId="3171463386" sldId="270"/>
            <ac:spMk id="6" creationId="{80112253-8F03-111C-BC25-ABF27F575C37}"/>
          </ac:spMkLst>
        </pc:spChg>
        <pc:spChg chg="mod">
          <ac:chgData name="Giuseppe Pagannone" userId="9389dfb946c4772b" providerId="LiveId" clId="{2F6AEB61-0F2E-4650-92CE-F2653E43C577}" dt="2023-09-22T09:42:10.339" v="21"/>
          <ac:spMkLst>
            <pc:docMk/>
            <pc:sldMk cId="3171463386" sldId="270"/>
            <ac:spMk id="7" creationId="{2CFE82FF-2C76-DDC9-0C3E-68ACFFF263F4}"/>
          </ac:spMkLst>
        </pc:spChg>
        <pc:spChg chg="mod">
          <ac:chgData name="Giuseppe Pagannone" userId="9389dfb946c4772b" providerId="LiveId" clId="{2F6AEB61-0F2E-4650-92CE-F2653E43C577}" dt="2023-09-22T09:42:10.339" v="21"/>
          <ac:spMkLst>
            <pc:docMk/>
            <pc:sldMk cId="3171463386" sldId="270"/>
            <ac:spMk id="8" creationId="{007CE05B-B5D5-F950-3384-3987AF100B48}"/>
          </ac:spMkLst>
        </pc:spChg>
        <pc:spChg chg="mod">
          <ac:chgData name="Giuseppe Pagannone" userId="9389dfb946c4772b" providerId="LiveId" clId="{2F6AEB61-0F2E-4650-92CE-F2653E43C577}" dt="2023-09-22T09:42:10.339" v="21"/>
          <ac:spMkLst>
            <pc:docMk/>
            <pc:sldMk cId="3171463386" sldId="270"/>
            <ac:spMk id="9" creationId="{F1A7D94E-1698-B76F-BD82-662DE4FCF8FA}"/>
          </ac:spMkLst>
        </pc:spChg>
        <pc:spChg chg="mod">
          <ac:chgData name="Giuseppe Pagannone" userId="9389dfb946c4772b" providerId="LiveId" clId="{2F6AEB61-0F2E-4650-92CE-F2653E43C577}" dt="2023-09-22T09:42:10.339" v="21"/>
          <ac:spMkLst>
            <pc:docMk/>
            <pc:sldMk cId="3171463386" sldId="270"/>
            <ac:spMk id="10" creationId="{677C6951-B485-00BC-FB12-5932A0ED51C4}"/>
          </ac:spMkLst>
        </pc:spChg>
        <pc:spChg chg="mod">
          <ac:chgData name="Giuseppe Pagannone" userId="9389dfb946c4772b" providerId="LiveId" clId="{2F6AEB61-0F2E-4650-92CE-F2653E43C577}" dt="2023-09-22T09:42:10.339" v="21"/>
          <ac:spMkLst>
            <pc:docMk/>
            <pc:sldMk cId="3171463386" sldId="270"/>
            <ac:spMk id="11" creationId="{30687CB8-33C7-924D-C495-DA4BC72F6453}"/>
          </ac:spMkLst>
        </pc:spChg>
        <pc:spChg chg="mod">
          <ac:chgData name="Giuseppe Pagannone" userId="9389dfb946c4772b" providerId="LiveId" clId="{2F6AEB61-0F2E-4650-92CE-F2653E43C577}" dt="2023-09-22T09:42:10.339" v="21"/>
          <ac:spMkLst>
            <pc:docMk/>
            <pc:sldMk cId="3171463386" sldId="270"/>
            <ac:spMk id="12" creationId="{24F16B92-48E8-A7F5-69AA-4311C2A707A5}"/>
          </ac:spMkLst>
        </pc:spChg>
        <pc:spChg chg="mod">
          <ac:chgData name="Giuseppe Pagannone" userId="9389dfb946c4772b" providerId="LiveId" clId="{2F6AEB61-0F2E-4650-92CE-F2653E43C577}" dt="2023-09-22T09:42:10.339" v="21"/>
          <ac:spMkLst>
            <pc:docMk/>
            <pc:sldMk cId="3171463386" sldId="270"/>
            <ac:spMk id="13" creationId="{21A97107-738F-5677-6455-9454C76E970B}"/>
          </ac:spMkLst>
        </pc:spChg>
        <pc:spChg chg="mod">
          <ac:chgData name="Giuseppe Pagannone" userId="9389dfb946c4772b" providerId="LiveId" clId="{2F6AEB61-0F2E-4650-92CE-F2653E43C577}" dt="2023-09-22T09:42:10.339" v="21"/>
          <ac:spMkLst>
            <pc:docMk/>
            <pc:sldMk cId="3171463386" sldId="270"/>
            <ac:spMk id="24" creationId="{E371E66C-95C6-88A5-B794-97168BFA741B}"/>
          </ac:spMkLst>
        </pc:spChg>
        <pc:spChg chg="add mod">
          <ac:chgData name="Giuseppe Pagannone" userId="9389dfb946c4772b" providerId="LiveId" clId="{2F6AEB61-0F2E-4650-92CE-F2653E43C577}" dt="2023-09-22T09:42:19.390" v="22" actId="1076"/>
          <ac:spMkLst>
            <pc:docMk/>
            <pc:sldMk cId="3171463386" sldId="270"/>
            <ac:spMk id="25" creationId="{AA92EAD7-7E26-6A4B-C1D2-FEFDD2A66F65}"/>
          </ac:spMkLst>
        </pc:spChg>
        <pc:spChg chg="add mod">
          <ac:chgData name="Giuseppe Pagannone" userId="9389dfb946c4772b" providerId="LiveId" clId="{2F6AEB61-0F2E-4650-92CE-F2653E43C577}" dt="2023-09-22T09:42:19.390" v="22" actId="1076"/>
          <ac:spMkLst>
            <pc:docMk/>
            <pc:sldMk cId="3171463386" sldId="270"/>
            <ac:spMk id="26" creationId="{4C977D26-AABE-96FD-650E-4F0B0BD74A59}"/>
          </ac:spMkLst>
        </pc:spChg>
        <pc:spChg chg="add mod">
          <ac:chgData name="Giuseppe Pagannone" userId="9389dfb946c4772b" providerId="LiveId" clId="{2F6AEB61-0F2E-4650-92CE-F2653E43C577}" dt="2023-09-22T09:42:19.390" v="22" actId="1076"/>
          <ac:spMkLst>
            <pc:docMk/>
            <pc:sldMk cId="3171463386" sldId="270"/>
            <ac:spMk id="27" creationId="{6DD8FD25-179C-A0B4-6B92-CBDF475FC296}"/>
          </ac:spMkLst>
        </pc:spChg>
        <pc:spChg chg="add mod">
          <ac:chgData name="Giuseppe Pagannone" userId="9389dfb946c4772b" providerId="LiveId" clId="{2F6AEB61-0F2E-4650-92CE-F2653E43C577}" dt="2023-09-22T09:42:19.390" v="22" actId="1076"/>
          <ac:spMkLst>
            <pc:docMk/>
            <pc:sldMk cId="3171463386" sldId="270"/>
            <ac:spMk id="28" creationId="{F934670C-4626-B2E0-2F1E-A9BED48AA240}"/>
          </ac:spMkLst>
        </pc:spChg>
        <pc:spChg chg="add mod">
          <ac:chgData name="Giuseppe Pagannone" userId="9389dfb946c4772b" providerId="LiveId" clId="{2F6AEB61-0F2E-4650-92CE-F2653E43C577}" dt="2023-09-22T09:42:19.390" v="22" actId="1076"/>
          <ac:spMkLst>
            <pc:docMk/>
            <pc:sldMk cId="3171463386" sldId="270"/>
            <ac:spMk id="29" creationId="{286402AA-0856-0767-FC9E-CB6EE2E7CE4D}"/>
          </ac:spMkLst>
        </pc:spChg>
        <pc:grpChg chg="add mod">
          <ac:chgData name="Giuseppe Pagannone" userId="9389dfb946c4772b" providerId="LiveId" clId="{2F6AEB61-0F2E-4650-92CE-F2653E43C577}" dt="2023-09-22T09:42:19.390" v="22" actId="1076"/>
          <ac:grpSpMkLst>
            <pc:docMk/>
            <pc:sldMk cId="3171463386" sldId="270"/>
            <ac:grpSpMk id="4" creationId="{377ADEAF-F2E0-8F45-237A-542B98182BA0}"/>
          </ac:grpSpMkLst>
        </pc:grpChg>
        <pc:picChg chg="mod">
          <ac:chgData name="Giuseppe Pagannone" userId="9389dfb946c4772b" providerId="LiveId" clId="{2F6AEB61-0F2E-4650-92CE-F2653E43C577}" dt="2023-09-22T09:42:10.339" v="21"/>
          <ac:picMkLst>
            <pc:docMk/>
            <pc:sldMk cId="3171463386" sldId="270"/>
            <ac:picMk id="14" creationId="{D7434F8E-409A-2A5F-F3F3-755584698D54}"/>
          </ac:picMkLst>
        </pc:picChg>
        <pc:picChg chg="mod">
          <ac:chgData name="Giuseppe Pagannone" userId="9389dfb946c4772b" providerId="LiveId" clId="{2F6AEB61-0F2E-4650-92CE-F2653E43C577}" dt="2023-09-22T09:42:10.339" v="21"/>
          <ac:picMkLst>
            <pc:docMk/>
            <pc:sldMk cId="3171463386" sldId="270"/>
            <ac:picMk id="15" creationId="{D7DADE55-AA05-A244-B6D3-DCB894E4D347}"/>
          </ac:picMkLst>
        </pc:picChg>
        <pc:picChg chg="mod">
          <ac:chgData name="Giuseppe Pagannone" userId="9389dfb946c4772b" providerId="LiveId" clId="{2F6AEB61-0F2E-4650-92CE-F2653E43C577}" dt="2023-09-22T09:42:10.339" v="21"/>
          <ac:picMkLst>
            <pc:docMk/>
            <pc:sldMk cId="3171463386" sldId="270"/>
            <ac:picMk id="16" creationId="{A67A7EE2-A7F1-40CF-D1EF-D6037BAAEBBD}"/>
          </ac:picMkLst>
        </pc:picChg>
        <pc:picChg chg="mod">
          <ac:chgData name="Giuseppe Pagannone" userId="9389dfb946c4772b" providerId="LiveId" clId="{2F6AEB61-0F2E-4650-92CE-F2653E43C577}" dt="2023-09-22T09:42:10.339" v="21"/>
          <ac:picMkLst>
            <pc:docMk/>
            <pc:sldMk cId="3171463386" sldId="270"/>
            <ac:picMk id="17" creationId="{FE4D0E13-2752-2C2A-F10B-2558B566C356}"/>
          </ac:picMkLst>
        </pc:picChg>
        <pc:picChg chg="mod">
          <ac:chgData name="Giuseppe Pagannone" userId="9389dfb946c4772b" providerId="LiveId" clId="{2F6AEB61-0F2E-4650-92CE-F2653E43C577}" dt="2023-09-22T09:42:10.339" v="21"/>
          <ac:picMkLst>
            <pc:docMk/>
            <pc:sldMk cId="3171463386" sldId="270"/>
            <ac:picMk id="18" creationId="{F909C6A6-7407-5D33-A591-EE4C2C57C7D5}"/>
          </ac:picMkLst>
        </pc:picChg>
        <pc:picChg chg="mod">
          <ac:chgData name="Giuseppe Pagannone" userId="9389dfb946c4772b" providerId="LiveId" clId="{2F6AEB61-0F2E-4650-92CE-F2653E43C577}" dt="2023-09-22T09:42:10.339" v="21"/>
          <ac:picMkLst>
            <pc:docMk/>
            <pc:sldMk cId="3171463386" sldId="270"/>
            <ac:picMk id="19" creationId="{365FECA0-3A32-E242-63A1-6E674E6AC607}"/>
          </ac:picMkLst>
        </pc:picChg>
        <pc:picChg chg="mod">
          <ac:chgData name="Giuseppe Pagannone" userId="9389dfb946c4772b" providerId="LiveId" clId="{2F6AEB61-0F2E-4650-92CE-F2653E43C577}" dt="2023-09-22T09:42:10.339" v="21"/>
          <ac:picMkLst>
            <pc:docMk/>
            <pc:sldMk cId="3171463386" sldId="270"/>
            <ac:picMk id="20" creationId="{0D540D70-8B36-7DE4-172E-2A174FAF9BC2}"/>
          </ac:picMkLst>
        </pc:picChg>
        <pc:picChg chg="mod">
          <ac:chgData name="Giuseppe Pagannone" userId="9389dfb946c4772b" providerId="LiveId" clId="{2F6AEB61-0F2E-4650-92CE-F2653E43C577}" dt="2023-09-22T09:42:10.339" v="21"/>
          <ac:picMkLst>
            <pc:docMk/>
            <pc:sldMk cId="3171463386" sldId="270"/>
            <ac:picMk id="21" creationId="{0B395B0F-615F-EF76-274D-DCAF67E23513}"/>
          </ac:picMkLst>
        </pc:picChg>
        <pc:picChg chg="mod">
          <ac:chgData name="Giuseppe Pagannone" userId="9389dfb946c4772b" providerId="LiveId" clId="{2F6AEB61-0F2E-4650-92CE-F2653E43C577}" dt="2023-09-22T09:42:10.339" v="21"/>
          <ac:picMkLst>
            <pc:docMk/>
            <pc:sldMk cId="3171463386" sldId="270"/>
            <ac:picMk id="22" creationId="{8B88DE48-D2BC-3E99-13B6-9CCDE8EABCEB}"/>
          </ac:picMkLst>
        </pc:picChg>
        <pc:picChg chg="mod">
          <ac:chgData name="Giuseppe Pagannone" userId="9389dfb946c4772b" providerId="LiveId" clId="{2F6AEB61-0F2E-4650-92CE-F2653E43C577}" dt="2023-09-22T09:42:10.339" v="21"/>
          <ac:picMkLst>
            <pc:docMk/>
            <pc:sldMk cId="3171463386" sldId="270"/>
            <ac:picMk id="23" creationId="{EBC18E94-293C-5273-2937-B0AF861DD694}"/>
          </ac:picMkLst>
        </pc:picChg>
      </pc:sldChg>
      <pc:sldChg chg="addSp modSp add">
        <pc:chgData name="Giuseppe Pagannone" userId="9389dfb946c4772b" providerId="LiveId" clId="{2F6AEB61-0F2E-4650-92CE-F2653E43C577}" dt="2023-09-22T09:48:14.059" v="54"/>
        <pc:sldMkLst>
          <pc:docMk/>
          <pc:sldMk cId="749887245" sldId="271"/>
        </pc:sldMkLst>
        <pc:spChg chg="add mod">
          <ac:chgData name="Giuseppe Pagannone" userId="9389dfb946c4772b" providerId="LiveId" clId="{2F6AEB61-0F2E-4650-92CE-F2653E43C577}" dt="2023-09-22T09:48:14.059" v="54"/>
          <ac:spMkLst>
            <pc:docMk/>
            <pc:sldMk cId="749887245" sldId="271"/>
            <ac:spMk id="2" creationId="{341C5BEB-D6D7-ADEF-E4BC-BC55100AF3CC}"/>
          </ac:spMkLst>
        </pc:spChg>
        <pc:spChg chg="add mod">
          <ac:chgData name="Giuseppe Pagannone" userId="9389dfb946c4772b" providerId="LiveId" clId="{2F6AEB61-0F2E-4650-92CE-F2653E43C577}" dt="2023-09-22T09:48:14.059" v="54"/>
          <ac:spMkLst>
            <pc:docMk/>
            <pc:sldMk cId="749887245" sldId="271"/>
            <ac:spMk id="3" creationId="{271F4A12-0035-383B-B4D8-CE832726F7FC}"/>
          </ac:spMkLst>
        </pc:spChg>
        <pc:spChg chg="add mod">
          <ac:chgData name="Giuseppe Pagannone" userId="9389dfb946c4772b" providerId="LiveId" clId="{2F6AEB61-0F2E-4650-92CE-F2653E43C577}" dt="2023-09-22T09:48:14.059" v="54"/>
          <ac:spMkLst>
            <pc:docMk/>
            <pc:sldMk cId="749887245" sldId="271"/>
            <ac:spMk id="4" creationId="{E003F8DA-EAD3-564B-DBA5-48DA1AE12158}"/>
          </ac:spMkLst>
        </pc:spChg>
        <pc:spChg chg="add mod">
          <ac:chgData name="Giuseppe Pagannone" userId="9389dfb946c4772b" providerId="LiveId" clId="{2F6AEB61-0F2E-4650-92CE-F2653E43C577}" dt="2023-09-22T09:48:14.059" v="54"/>
          <ac:spMkLst>
            <pc:docMk/>
            <pc:sldMk cId="749887245" sldId="271"/>
            <ac:spMk id="5" creationId="{5BE06FF9-8C7B-142C-643E-5FF0444A00C1}"/>
          </ac:spMkLst>
        </pc:spChg>
        <pc:spChg chg="add mod">
          <ac:chgData name="Giuseppe Pagannone" userId="9389dfb946c4772b" providerId="LiveId" clId="{2F6AEB61-0F2E-4650-92CE-F2653E43C577}" dt="2023-09-22T09:48:14.059" v="54"/>
          <ac:spMkLst>
            <pc:docMk/>
            <pc:sldMk cId="749887245" sldId="271"/>
            <ac:spMk id="6" creationId="{33F9D297-1006-308F-995F-53D069FECE46}"/>
          </ac:spMkLst>
        </pc:spChg>
        <pc:spChg chg="add mod">
          <ac:chgData name="Giuseppe Pagannone" userId="9389dfb946c4772b" providerId="LiveId" clId="{2F6AEB61-0F2E-4650-92CE-F2653E43C577}" dt="2023-09-22T09:48:14.059" v="54"/>
          <ac:spMkLst>
            <pc:docMk/>
            <pc:sldMk cId="749887245" sldId="271"/>
            <ac:spMk id="7" creationId="{82399630-E804-2278-1BCF-2139627749A5}"/>
          </ac:spMkLst>
        </pc:spChg>
        <pc:spChg chg="add mod">
          <ac:chgData name="Giuseppe Pagannone" userId="9389dfb946c4772b" providerId="LiveId" clId="{2F6AEB61-0F2E-4650-92CE-F2653E43C577}" dt="2023-09-22T09:48:14.059" v="54"/>
          <ac:spMkLst>
            <pc:docMk/>
            <pc:sldMk cId="749887245" sldId="271"/>
            <ac:spMk id="8" creationId="{60A71A2A-FA98-CB5C-E57B-0FA780D1F0F9}"/>
          </ac:spMkLst>
        </pc:spChg>
        <pc:spChg chg="add mod">
          <ac:chgData name="Giuseppe Pagannone" userId="9389dfb946c4772b" providerId="LiveId" clId="{2F6AEB61-0F2E-4650-92CE-F2653E43C577}" dt="2023-09-22T09:48:14.059" v="54"/>
          <ac:spMkLst>
            <pc:docMk/>
            <pc:sldMk cId="749887245" sldId="271"/>
            <ac:spMk id="9" creationId="{44E66BA1-B38E-A734-BC0A-63B5E07BBA03}"/>
          </ac:spMkLst>
        </pc:spChg>
        <pc:spChg chg="add mod">
          <ac:chgData name="Giuseppe Pagannone" userId="9389dfb946c4772b" providerId="LiveId" clId="{2F6AEB61-0F2E-4650-92CE-F2653E43C577}" dt="2023-09-22T09:48:14.059" v="54"/>
          <ac:spMkLst>
            <pc:docMk/>
            <pc:sldMk cId="749887245" sldId="271"/>
            <ac:spMk id="10" creationId="{514C5CDD-CF84-0B90-35F0-64D2685A137A}"/>
          </ac:spMkLst>
        </pc:spChg>
        <pc:spChg chg="add mod">
          <ac:chgData name="Giuseppe Pagannone" userId="9389dfb946c4772b" providerId="LiveId" clId="{2F6AEB61-0F2E-4650-92CE-F2653E43C577}" dt="2023-09-22T09:48:14.059" v="54"/>
          <ac:spMkLst>
            <pc:docMk/>
            <pc:sldMk cId="749887245" sldId="271"/>
            <ac:spMk id="11" creationId="{6BFF7316-ECF0-0D87-EEF5-596E9B18B10C}"/>
          </ac:spMkLst>
        </pc:spChg>
        <pc:spChg chg="add mod">
          <ac:chgData name="Giuseppe Pagannone" userId="9389dfb946c4772b" providerId="LiveId" clId="{2F6AEB61-0F2E-4650-92CE-F2653E43C577}" dt="2023-09-22T09:48:14.059" v="54"/>
          <ac:spMkLst>
            <pc:docMk/>
            <pc:sldMk cId="749887245" sldId="271"/>
            <ac:spMk id="12" creationId="{0C20C96E-C347-2025-C138-EA12DC2D9337}"/>
          </ac:spMkLst>
        </pc:spChg>
        <pc:spChg chg="add mod">
          <ac:chgData name="Giuseppe Pagannone" userId="9389dfb946c4772b" providerId="LiveId" clId="{2F6AEB61-0F2E-4650-92CE-F2653E43C577}" dt="2023-09-22T09:48:14.059" v="54"/>
          <ac:spMkLst>
            <pc:docMk/>
            <pc:sldMk cId="749887245" sldId="271"/>
            <ac:spMk id="13" creationId="{22860F9E-44D5-8E87-E47C-BDA2C6F058D6}"/>
          </ac:spMkLst>
        </pc:spChg>
        <pc:spChg chg="add mod">
          <ac:chgData name="Giuseppe Pagannone" userId="9389dfb946c4772b" providerId="LiveId" clId="{2F6AEB61-0F2E-4650-92CE-F2653E43C577}" dt="2023-09-22T09:48:14.059" v="54"/>
          <ac:spMkLst>
            <pc:docMk/>
            <pc:sldMk cId="749887245" sldId="271"/>
            <ac:spMk id="14" creationId="{8824A79C-A8CE-99DA-674E-19A21A2DBA64}"/>
          </ac:spMkLst>
        </pc:spChg>
        <pc:spChg chg="add mod">
          <ac:chgData name="Giuseppe Pagannone" userId="9389dfb946c4772b" providerId="LiveId" clId="{2F6AEB61-0F2E-4650-92CE-F2653E43C577}" dt="2023-09-22T09:48:14.059" v="54"/>
          <ac:spMkLst>
            <pc:docMk/>
            <pc:sldMk cId="749887245" sldId="271"/>
            <ac:spMk id="15" creationId="{7268DC17-8EA6-BEEB-44B5-A713048BD7AD}"/>
          </ac:spMkLst>
        </pc:spChg>
        <pc:spChg chg="add mod">
          <ac:chgData name="Giuseppe Pagannone" userId="9389dfb946c4772b" providerId="LiveId" clId="{2F6AEB61-0F2E-4650-92CE-F2653E43C577}" dt="2023-09-22T09:48:14.059" v="54"/>
          <ac:spMkLst>
            <pc:docMk/>
            <pc:sldMk cId="749887245" sldId="271"/>
            <ac:spMk id="16" creationId="{FD12C3C0-61C5-3AF6-7174-DBDA7647EDA0}"/>
          </ac:spMkLst>
        </pc:spChg>
        <pc:spChg chg="add mod">
          <ac:chgData name="Giuseppe Pagannone" userId="9389dfb946c4772b" providerId="LiveId" clId="{2F6AEB61-0F2E-4650-92CE-F2653E43C577}" dt="2023-09-22T09:48:14.059" v="54"/>
          <ac:spMkLst>
            <pc:docMk/>
            <pc:sldMk cId="749887245" sldId="271"/>
            <ac:spMk id="17" creationId="{C926CDED-DC4E-8A6E-0099-0DCE9DF55A81}"/>
          </ac:spMkLst>
        </pc:spChg>
        <pc:spChg chg="add mod">
          <ac:chgData name="Giuseppe Pagannone" userId="9389dfb946c4772b" providerId="LiveId" clId="{2F6AEB61-0F2E-4650-92CE-F2653E43C577}" dt="2023-09-22T09:48:14.059" v="54"/>
          <ac:spMkLst>
            <pc:docMk/>
            <pc:sldMk cId="749887245" sldId="271"/>
            <ac:spMk id="19" creationId="{02B64901-BAB6-CCBA-DAC3-C9685706DB9F}"/>
          </ac:spMkLst>
        </pc:spChg>
        <pc:spChg chg="add mod">
          <ac:chgData name="Giuseppe Pagannone" userId="9389dfb946c4772b" providerId="LiveId" clId="{2F6AEB61-0F2E-4650-92CE-F2653E43C577}" dt="2023-09-22T09:48:14.059" v="54"/>
          <ac:spMkLst>
            <pc:docMk/>
            <pc:sldMk cId="749887245" sldId="271"/>
            <ac:spMk id="21" creationId="{46C6E10A-9B2D-9847-2A1A-CEC7DBA1886E}"/>
          </ac:spMkLst>
        </pc:spChg>
        <pc:spChg chg="add mod">
          <ac:chgData name="Giuseppe Pagannone" userId="9389dfb946c4772b" providerId="LiveId" clId="{2F6AEB61-0F2E-4650-92CE-F2653E43C577}" dt="2023-09-22T09:48:14.059" v="54"/>
          <ac:spMkLst>
            <pc:docMk/>
            <pc:sldMk cId="749887245" sldId="271"/>
            <ac:spMk id="23" creationId="{DC781FD9-D12E-6336-BAAA-B402679D3FB6}"/>
          </ac:spMkLst>
        </pc:spChg>
        <pc:spChg chg="add mod">
          <ac:chgData name="Giuseppe Pagannone" userId="9389dfb946c4772b" providerId="LiveId" clId="{2F6AEB61-0F2E-4650-92CE-F2653E43C577}" dt="2023-09-22T09:48:14.059" v="54"/>
          <ac:spMkLst>
            <pc:docMk/>
            <pc:sldMk cId="749887245" sldId="271"/>
            <ac:spMk id="24" creationId="{ED9B0492-FA93-1EC5-74B0-0BC8B4487F1A}"/>
          </ac:spMkLst>
        </pc:spChg>
        <pc:spChg chg="mod">
          <ac:chgData name="Giuseppe Pagannone" userId="9389dfb946c4772b" providerId="LiveId" clId="{2F6AEB61-0F2E-4650-92CE-F2653E43C577}" dt="2023-09-22T09:48:14.059" v="54"/>
          <ac:spMkLst>
            <pc:docMk/>
            <pc:sldMk cId="749887245" sldId="271"/>
            <ac:spMk id="27" creationId="{8F1A69E2-1C5E-BF54-B9CC-241CE1556080}"/>
          </ac:spMkLst>
        </pc:spChg>
        <pc:spChg chg="mod">
          <ac:chgData name="Giuseppe Pagannone" userId="9389dfb946c4772b" providerId="LiveId" clId="{2F6AEB61-0F2E-4650-92CE-F2653E43C577}" dt="2023-09-22T09:48:14.059" v="54"/>
          <ac:spMkLst>
            <pc:docMk/>
            <pc:sldMk cId="749887245" sldId="271"/>
            <ac:spMk id="30" creationId="{FF1A74C3-A5F7-5E47-DD3D-F037F67A4E60}"/>
          </ac:spMkLst>
        </pc:spChg>
        <pc:spChg chg="mod">
          <ac:chgData name="Giuseppe Pagannone" userId="9389dfb946c4772b" providerId="LiveId" clId="{2F6AEB61-0F2E-4650-92CE-F2653E43C577}" dt="2023-09-22T09:48:14.059" v="54"/>
          <ac:spMkLst>
            <pc:docMk/>
            <pc:sldMk cId="749887245" sldId="271"/>
            <ac:spMk id="33" creationId="{D363985B-360B-9775-4DC4-99B640823161}"/>
          </ac:spMkLst>
        </pc:spChg>
        <pc:spChg chg="mod">
          <ac:chgData name="Giuseppe Pagannone" userId="9389dfb946c4772b" providerId="LiveId" clId="{2F6AEB61-0F2E-4650-92CE-F2653E43C577}" dt="2023-09-22T09:48:14.059" v="54"/>
          <ac:spMkLst>
            <pc:docMk/>
            <pc:sldMk cId="749887245" sldId="271"/>
            <ac:spMk id="34" creationId="{1F6F01BB-2D2D-9E62-794E-921F1CE11FD9}"/>
          </ac:spMkLst>
        </pc:spChg>
        <pc:spChg chg="mod">
          <ac:chgData name="Giuseppe Pagannone" userId="9389dfb946c4772b" providerId="LiveId" clId="{2F6AEB61-0F2E-4650-92CE-F2653E43C577}" dt="2023-09-22T09:48:14.059" v="54"/>
          <ac:spMkLst>
            <pc:docMk/>
            <pc:sldMk cId="749887245" sldId="271"/>
            <ac:spMk id="35" creationId="{B05C5011-192F-515D-1FC9-51A4A2D8A267}"/>
          </ac:spMkLst>
        </pc:spChg>
        <pc:spChg chg="mod">
          <ac:chgData name="Giuseppe Pagannone" userId="9389dfb946c4772b" providerId="LiveId" clId="{2F6AEB61-0F2E-4650-92CE-F2653E43C577}" dt="2023-09-22T09:48:14.059" v="54"/>
          <ac:spMkLst>
            <pc:docMk/>
            <pc:sldMk cId="749887245" sldId="271"/>
            <ac:spMk id="37" creationId="{C4EEE7CA-B893-4AB9-D62F-F6C6A4F2E05F}"/>
          </ac:spMkLst>
        </pc:spChg>
        <pc:spChg chg="mod">
          <ac:chgData name="Giuseppe Pagannone" userId="9389dfb946c4772b" providerId="LiveId" clId="{2F6AEB61-0F2E-4650-92CE-F2653E43C577}" dt="2023-09-22T09:48:14.059" v="54"/>
          <ac:spMkLst>
            <pc:docMk/>
            <pc:sldMk cId="749887245" sldId="271"/>
            <ac:spMk id="38" creationId="{5B00D57A-DB22-2412-41B9-9C0A0698F4F5}"/>
          </ac:spMkLst>
        </pc:spChg>
        <pc:spChg chg="mod">
          <ac:chgData name="Giuseppe Pagannone" userId="9389dfb946c4772b" providerId="LiveId" clId="{2F6AEB61-0F2E-4650-92CE-F2653E43C577}" dt="2023-09-22T09:48:14.059" v="54"/>
          <ac:spMkLst>
            <pc:docMk/>
            <pc:sldMk cId="749887245" sldId="271"/>
            <ac:spMk id="39" creationId="{A9E6AC47-AF21-3E73-8077-A47D92811514}"/>
          </ac:spMkLst>
        </pc:spChg>
        <pc:spChg chg="mod">
          <ac:chgData name="Giuseppe Pagannone" userId="9389dfb946c4772b" providerId="LiveId" clId="{2F6AEB61-0F2E-4650-92CE-F2653E43C577}" dt="2023-09-22T09:48:14.059" v="54"/>
          <ac:spMkLst>
            <pc:docMk/>
            <pc:sldMk cId="749887245" sldId="271"/>
            <ac:spMk id="41" creationId="{3B120E7D-85C7-8D7E-70E9-3EE33A4A6DCE}"/>
          </ac:spMkLst>
        </pc:spChg>
        <pc:spChg chg="mod">
          <ac:chgData name="Giuseppe Pagannone" userId="9389dfb946c4772b" providerId="LiveId" clId="{2F6AEB61-0F2E-4650-92CE-F2653E43C577}" dt="2023-09-22T09:48:14.059" v="54"/>
          <ac:spMkLst>
            <pc:docMk/>
            <pc:sldMk cId="749887245" sldId="271"/>
            <ac:spMk id="42" creationId="{98EA2901-70FB-C665-1F5E-20B4C961D422}"/>
          </ac:spMkLst>
        </pc:spChg>
        <pc:spChg chg="mod">
          <ac:chgData name="Giuseppe Pagannone" userId="9389dfb946c4772b" providerId="LiveId" clId="{2F6AEB61-0F2E-4650-92CE-F2653E43C577}" dt="2023-09-22T09:48:14.059" v="54"/>
          <ac:spMkLst>
            <pc:docMk/>
            <pc:sldMk cId="749887245" sldId="271"/>
            <ac:spMk id="43" creationId="{34E408ED-9E72-8B52-FCEF-9EFC7527C02C}"/>
          </ac:spMkLst>
        </pc:spChg>
        <pc:spChg chg="mod">
          <ac:chgData name="Giuseppe Pagannone" userId="9389dfb946c4772b" providerId="LiveId" clId="{2F6AEB61-0F2E-4650-92CE-F2653E43C577}" dt="2023-09-22T09:48:14.059" v="54"/>
          <ac:spMkLst>
            <pc:docMk/>
            <pc:sldMk cId="749887245" sldId="271"/>
            <ac:spMk id="45" creationId="{B5852171-E2AC-D06F-6996-60B3DD912DA7}"/>
          </ac:spMkLst>
        </pc:spChg>
        <pc:spChg chg="mod">
          <ac:chgData name="Giuseppe Pagannone" userId="9389dfb946c4772b" providerId="LiveId" clId="{2F6AEB61-0F2E-4650-92CE-F2653E43C577}" dt="2023-09-22T09:48:14.059" v="54"/>
          <ac:spMkLst>
            <pc:docMk/>
            <pc:sldMk cId="749887245" sldId="271"/>
            <ac:spMk id="46" creationId="{9F78D779-9AFC-56D1-1976-98AFB8B55AC4}"/>
          </ac:spMkLst>
        </pc:spChg>
        <pc:spChg chg="mod">
          <ac:chgData name="Giuseppe Pagannone" userId="9389dfb946c4772b" providerId="LiveId" clId="{2F6AEB61-0F2E-4650-92CE-F2653E43C577}" dt="2023-09-22T09:48:14.059" v="54"/>
          <ac:spMkLst>
            <pc:docMk/>
            <pc:sldMk cId="749887245" sldId="271"/>
            <ac:spMk id="47" creationId="{43C4BCDA-35BE-527C-DAA9-6849C268423C}"/>
          </ac:spMkLst>
        </pc:spChg>
        <pc:spChg chg="mod">
          <ac:chgData name="Giuseppe Pagannone" userId="9389dfb946c4772b" providerId="LiveId" clId="{2F6AEB61-0F2E-4650-92CE-F2653E43C577}" dt="2023-09-22T09:48:14.059" v="54"/>
          <ac:spMkLst>
            <pc:docMk/>
            <pc:sldMk cId="749887245" sldId="271"/>
            <ac:spMk id="49" creationId="{985B8387-7358-9C00-BC63-C4F8E6C5CFFA}"/>
          </ac:spMkLst>
        </pc:spChg>
        <pc:spChg chg="mod">
          <ac:chgData name="Giuseppe Pagannone" userId="9389dfb946c4772b" providerId="LiveId" clId="{2F6AEB61-0F2E-4650-92CE-F2653E43C577}" dt="2023-09-22T09:48:14.059" v="54"/>
          <ac:spMkLst>
            <pc:docMk/>
            <pc:sldMk cId="749887245" sldId="271"/>
            <ac:spMk id="50" creationId="{31760E80-B0DA-13CF-F4C5-88972D80A8EB}"/>
          </ac:spMkLst>
        </pc:spChg>
        <pc:spChg chg="mod">
          <ac:chgData name="Giuseppe Pagannone" userId="9389dfb946c4772b" providerId="LiveId" clId="{2F6AEB61-0F2E-4650-92CE-F2653E43C577}" dt="2023-09-22T09:48:14.059" v="54"/>
          <ac:spMkLst>
            <pc:docMk/>
            <pc:sldMk cId="749887245" sldId="271"/>
            <ac:spMk id="53" creationId="{C3441822-9551-0028-1407-E7B296F81DA9}"/>
          </ac:spMkLst>
        </pc:spChg>
        <pc:spChg chg="mod">
          <ac:chgData name="Giuseppe Pagannone" userId="9389dfb946c4772b" providerId="LiveId" clId="{2F6AEB61-0F2E-4650-92CE-F2653E43C577}" dt="2023-09-22T09:48:14.059" v="54"/>
          <ac:spMkLst>
            <pc:docMk/>
            <pc:sldMk cId="749887245" sldId="271"/>
            <ac:spMk id="54" creationId="{5CC4EAF5-4207-F5B1-4E57-421A79FC22D7}"/>
          </ac:spMkLst>
        </pc:spChg>
        <pc:spChg chg="mod">
          <ac:chgData name="Giuseppe Pagannone" userId="9389dfb946c4772b" providerId="LiveId" clId="{2F6AEB61-0F2E-4650-92CE-F2653E43C577}" dt="2023-09-22T09:48:14.059" v="54"/>
          <ac:spMkLst>
            <pc:docMk/>
            <pc:sldMk cId="749887245" sldId="271"/>
            <ac:spMk id="55" creationId="{F9684B64-B683-3D19-D8F3-63682F4002BF}"/>
          </ac:spMkLst>
        </pc:spChg>
        <pc:spChg chg="mod">
          <ac:chgData name="Giuseppe Pagannone" userId="9389dfb946c4772b" providerId="LiveId" clId="{2F6AEB61-0F2E-4650-92CE-F2653E43C577}" dt="2023-09-22T09:48:14.059" v="54"/>
          <ac:spMkLst>
            <pc:docMk/>
            <pc:sldMk cId="749887245" sldId="271"/>
            <ac:spMk id="57" creationId="{DFFF5210-8692-9DA2-597E-4E59AA41E67A}"/>
          </ac:spMkLst>
        </pc:spChg>
        <pc:spChg chg="mod">
          <ac:chgData name="Giuseppe Pagannone" userId="9389dfb946c4772b" providerId="LiveId" clId="{2F6AEB61-0F2E-4650-92CE-F2653E43C577}" dt="2023-09-22T09:48:14.059" v="54"/>
          <ac:spMkLst>
            <pc:docMk/>
            <pc:sldMk cId="749887245" sldId="271"/>
            <ac:spMk id="58" creationId="{58FC3AE9-8048-0A1C-0B7E-DFFE41F49B28}"/>
          </ac:spMkLst>
        </pc:spChg>
        <pc:spChg chg="mod">
          <ac:chgData name="Giuseppe Pagannone" userId="9389dfb946c4772b" providerId="LiveId" clId="{2F6AEB61-0F2E-4650-92CE-F2653E43C577}" dt="2023-09-22T09:48:14.059" v="54"/>
          <ac:spMkLst>
            <pc:docMk/>
            <pc:sldMk cId="749887245" sldId="271"/>
            <ac:spMk id="59" creationId="{77557B82-E5B1-4125-E3BE-03BA2BAFDC99}"/>
          </ac:spMkLst>
        </pc:spChg>
        <pc:spChg chg="mod">
          <ac:chgData name="Giuseppe Pagannone" userId="9389dfb946c4772b" providerId="LiveId" clId="{2F6AEB61-0F2E-4650-92CE-F2653E43C577}" dt="2023-09-22T09:48:14.059" v="54"/>
          <ac:spMkLst>
            <pc:docMk/>
            <pc:sldMk cId="749887245" sldId="271"/>
            <ac:spMk id="61" creationId="{21A8F5B7-A0F7-09A6-1C08-BEB2C07A364B}"/>
          </ac:spMkLst>
        </pc:spChg>
        <pc:spChg chg="mod">
          <ac:chgData name="Giuseppe Pagannone" userId="9389dfb946c4772b" providerId="LiveId" clId="{2F6AEB61-0F2E-4650-92CE-F2653E43C577}" dt="2023-09-22T09:48:14.059" v="54"/>
          <ac:spMkLst>
            <pc:docMk/>
            <pc:sldMk cId="749887245" sldId="271"/>
            <ac:spMk id="62" creationId="{F481820E-AC6E-9A90-5B05-C0134563A9F9}"/>
          </ac:spMkLst>
        </pc:spChg>
        <pc:spChg chg="mod">
          <ac:chgData name="Giuseppe Pagannone" userId="9389dfb946c4772b" providerId="LiveId" clId="{2F6AEB61-0F2E-4650-92CE-F2653E43C577}" dt="2023-09-22T09:48:14.059" v="54"/>
          <ac:spMkLst>
            <pc:docMk/>
            <pc:sldMk cId="749887245" sldId="271"/>
            <ac:spMk id="63" creationId="{A3DBC933-5F43-2A4C-D83C-921D927D3781}"/>
          </ac:spMkLst>
        </pc:spChg>
        <pc:spChg chg="mod">
          <ac:chgData name="Giuseppe Pagannone" userId="9389dfb946c4772b" providerId="LiveId" clId="{2F6AEB61-0F2E-4650-92CE-F2653E43C577}" dt="2023-09-22T09:48:14.059" v="54"/>
          <ac:spMkLst>
            <pc:docMk/>
            <pc:sldMk cId="749887245" sldId="271"/>
            <ac:spMk id="65" creationId="{6E30D83A-14BB-F622-36E4-7DBC717F3605}"/>
          </ac:spMkLst>
        </pc:spChg>
        <pc:spChg chg="mod">
          <ac:chgData name="Giuseppe Pagannone" userId="9389dfb946c4772b" providerId="LiveId" clId="{2F6AEB61-0F2E-4650-92CE-F2653E43C577}" dt="2023-09-22T09:48:14.059" v="54"/>
          <ac:spMkLst>
            <pc:docMk/>
            <pc:sldMk cId="749887245" sldId="271"/>
            <ac:spMk id="66" creationId="{B9EB4DDA-8AD5-ACD3-0332-F685F2CA7F52}"/>
          </ac:spMkLst>
        </pc:spChg>
        <pc:spChg chg="mod">
          <ac:chgData name="Giuseppe Pagannone" userId="9389dfb946c4772b" providerId="LiveId" clId="{2F6AEB61-0F2E-4650-92CE-F2653E43C577}" dt="2023-09-22T09:48:14.059" v="54"/>
          <ac:spMkLst>
            <pc:docMk/>
            <pc:sldMk cId="749887245" sldId="271"/>
            <ac:spMk id="69" creationId="{52F723EF-BEFD-4E3A-0859-088E7A3FA706}"/>
          </ac:spMkLst>
        </pc:spChg>
        <pc:spChg chg="mod">
          <ac:chgData name="Giuseppe Pagannone" userId="9389dfb946c4772b" providerId="LiveId" clId="{2F6AEB61-0F2E-4650-92CE-F2653E43C577}" dt="2023-09-22T09:48:14.059" v="54"/>
          <ac:spMkLst>
            <pc:docMk/>
            <pc:sldMk cId="749887245" sldId="271"/>
            <ac:spMk id="70" creationId="{B871DD52-24DF-2366-8131-A03495AB71F0}"/>
          </ac:spMkLst>
        </pc:spChg>
        <pc:spChg chg="mod">
          <ac:chgData name="Giuseppe Pagannone" userId="9389dfb946c4772b" providerId="LiveId" clId="{2F6AEB61-0F2E-4650-92CE-F2653E43C577}" dt="2023-09-22T09:48:14.059" v="54"/>
          <ac:spMkLst>
            <pc:docMk/>
            <pc:sldMk cId="749887245" sldId="271"/>
            <ac:spMk id="74" creationId="{7D27CEF4-A38D-23C2-285F-2FA6D839596B}"/>
          </ac:spMkLst>
        </pc:spChg>
        <pc:spChg chg="add mod">
          <ac:chgData name="Giuseppe Pagannone" userId="9389dfb946c4772b" providerId="LiveId" clId="{2F6AEB61-0F2E-4650-92CE-F2653E43C577}" dt="2023-09-22T09:48:14.059" v="54"/>
          <ac:spMkLst>
            <pc:docMk/>
            <pc:sldMk cId="749887245" sldId="271"/>
            <ac:spMk id="75" creationId="{C09A569E-716D-D844-1218-8A4BA003941B}"/>
          </ac:spMkLst>
        </pc:spChg>
        <pc:spChg chg="mod">
          <ac:chgData name="Giuseppe Pagannone" userId="9389dfb946c4772b" providerId="LiveId" clId="{2F6AEB61-0F2E-4650-92CE-F2653E43C577}" dt="2023-09-22T09:48:14.059" v="54"/>
          <ac:spMkLst>
            <pc:docMk/>
            <pc:sldMk cId="749887245" sldId="271"/>
            <ac:spMk id="78" creationId="{B7E47BF1-ABAF-6D67-D2D5-9B57B4465512}"/>
          </ac:spMkLst>
        </pc:spChg>
        <pc:spChg chg="add mod">
          <ac:chgData name="Giuseppe Pagannone" userId="9389dfb946c4772b" providerId="LiveId" clId="{2F6AEB61-0F2E-4650-92CE-F2653E43C577}" dt="2023-09-22T09:48:14.059" v="54"/>
          <ac:spMkLst>
            <pc:docMk/>
            <pc:sldMk cId="749887245" sldId="271"/>
            <ac:spMk id="81" creationId="{BA70847F-F81D-8104-FF04-0A56F726A73A}"/>
          </ac:spMkLst>
        </pc:spChg>
        <pc:grpChg chg="add mod">
          <ac:chgData name="Giuseppe Pagannone" userId="9389dfb946c4772b" providerId="LiveId" clId="{2F6AEB61-0F2E-4650-92CE-F2653E43C577}" dt="2023-09-22T09:48:14.059" v="54"/>
          <ac:grpSpMkLst>
            <pc:docMk/>
            <pc:sldMk cId="749887245" sldId="271"/>
            <ac:grpSpMk id="25" creationId="{EEC8836C-B85D-9043-9315-EB8B5C2D0ED5}"/>
          </ac:grpSpMkLst>
        </pc:grpChg>
        <pc:grpChg chg="add mod">
          <ac:chgData name="Giuseppe Pagannone" userId="9389dfb946c4772b" providerId="LiveId" clId="{2F6AEB61-0F2E-4650-92CE-F2653E43C577}" dt="2023-09-22T09:48:14.059" v="54"/>
          <ac:grpSpMkLst>
            <pc:docMk/>
            <pc:sldMk cId="749887245" sldId="271"/>
            <ac:grpSpMk id="29" creationId="{91B0F6BA-F4F6-FF8B-FB46-F68CE3ED2D77}"/>
          </ac:grpSpMkLst>
        </pc:grpChg>
        <pc:grpChg chg="add mod">
          <ac:chgData name="Giuseppe Pagannone" userId="9389dfb946c4772b" providerId="LiveId" clId="{2F6AEB61-0F2E-4650-92CE-F2653E43C577}" dt="2023-09-22T09:48:14.059" v="54"/>
          <ac:grpSpMkLst>
            <pc:docMk/>
            <pc:sldMk cId="749887245" sldId="271"/>
            <ac:grpSpMk id="32" creationId="{8CE2AA57-9C70-38F7-5121-E5C1F028B084}"/>
          </ac:grpSpMkLst>
        </pc:grpChg>
        <pc:grpChg chg="add mod">
          <ac:chgData name="Giuseppe Pagannone" userId="9389dfb946c4772b" providerId="LiveId" clId="{2F6AEB61-0F2E-4650-92CE-F2653E43C577}" dt="2023-09-22T09:48:14.059" v="54"/>
          <ac:grpSpMkLst>
            <pc:docMk/>
            <pc:sldMk cId="749887245" sldId="271"/>
            <ac:grpSpMk id="36" creationId="{CFB4AF44-0B67-1265-10C1-66D592644C7D}"/>
          </ac:grpSpMkLst>
        </pc:grpChg>
        <pc:grpChg chg="add mod">
          <ac:chgData name="Giuseppe Pagannone" userId="9389dfb946c4772b" providerId="LiveId" clId="{2F6AEB61-0F2E-4650-92CE-F2653E43C577}" dt="2023-09-22T09:48:14.059" v="54"/>
          <ac:grpSpMkLst>
            <pc:docMk/>
            <pc:sldMk cId="749887245" sldId="271"/>
            <ac:grpSpMk id="40" creationId="{205B8A7A-B438-E038-7701-F7F36752FD0E}"/>
          </ac:grpSpMkLst>
        </pc:grpChg>
        <pc:grpChg chg="add mod">
          <ac:chgData name="Giuseppe Pagannone" userId="9389dfb946c4772b" providerId="LiveId" clId="{2F6AEB61-0F2E-4650-92CE-F2653E43C577}" dt="2023-09-22T09:48:14.059" v="54"/>
          <ac:grpSpMkLst>
            <pc:docMk/>
            <pc:sldMk cId="749887245" sldId="271"/>
            <ac:grpSpMk id="44" creationId="{49DB36FF-00C2-99A7-6DB0-A79C72F4BA59}"/>
          </ac:grpSpMkLst>
        </pc:grpChg>
        <pc:grpChg chg="add mod">
          <ac:chgData name="Giuseppe Pagannone" userId="9389dfb946c4772b" providerId="LiveId" clId="{2F6AEB61-0F2E-4650-92CE-F2653E43C577}" dt="2023-09-22T09:48:14.059" v="54"/>
          <ac:grpSpMkLst>
            <pc:docMk/>
            <pc:sldMk cId="749887245" sldId="271"/>
            <ac:grpSpMk id="48" creationId="{1F2F9577-C2C5-1CD5-5C7F-5C8F3C397F13}"/>
          </ac:grpSpMkLst>
        </pc:grpChg>
        <pc:grpChg chg="add mod">
          <ac:chgData name="Giuseppe Pagannone" userId="9389dfb946c4772b" providerId="LiveId" clId="{2F6AEB61-0F2E-4650-92CE-F2653E43C577}" dt="2023-09-22T09:48:14.059" v="54"/>
          <ac:grpSpMkLst>
            <pc:docMk/>
            <pc:sldMk cId="749887245" sldId="271"/>
            <ac:grpSpMk id="52" creationId="{04EEFABF-3FED-093F-24CD-56B13E56A8B8}"/>
          </ac:grpSpMkLst>
        </pc:grpChg>
        <pc:grpChg chg="add mod">
          <ac:chgData name="Giuseppe Pagannone" userId="9389dfb946c4772b" providerId="LiveId" clId="{2F6AEB61-0F2E-4650-92CE-F2653E43C577}" dt="2023-09-22T09:48:14.059" v="54"/>
          <ac:grpSpMkLst>
            <pc:docMk/>
            <pc:sldMk cId="749887245" sldId="271"/>
            <ac:grpSpMk id="56" creationId="{688CDDF1-18AC-E700-1439-D7EFAEB19A50}"/>
          </ac:grpSpMkLst>
        </pc:grpChg>
        <pc:grpChg chg="add mod">
          <ac:chgData name="Giuseppe Pagannone" userId="9389dfb946c4772b" providerId="LiveId" clId="{2F6AEB61-0F2E-4650-92CE-F2653E43C577}" dt="2023-09-22T09:48:14.059" v="54"/>
          <ac:grpSpMkLst>
            <pc:docMk/>
            <pc:sldMk cId="749887245" sldId="271"/>
            <ac:grpSpMk id="60" creationId="{CB078177-59E8-244D-F30A-53304EB34969}"/>
          </ac:grpSpMkLst>
        </pc:grpChg>
        <pc:grpChg chg="add mod">
          <ac:chgData name="Giuseppe Pagannone" userId="9389dfb946c4772b" providerId="LiveId" clId="{2F6AEB61-0F2E-4650-92CE-F2653E43C577}" dt="2023-09-22T09:48:14.059" v="54"/>
          <ac:grpSpMkLst>
            <pc:docMk/>
            <pc:sldMk cId="749887245" sldId="271"/>
            <ac:grpSpMk id="64" creationId="{C17C8BA8-20F3-968C-424B-A5856FAD72DD}"/>
          </ac:grpSpMkLst>
        </pc:grpChg>
        <pc:grpChg chg="add mod">
          <ac:chgData name="Giuseppe Pagannone" userId="9389dfb946c4772b" providerId="LiveId" clId="{2F6AEB61-0F2E-4650-92CE-F2653E43C577}" dt="2023-09-22T09:48:14.059" v="54"/>
          <ac:grpSpMkLst>
            <pc:docMk/>
            <pc:sldMk cId="749887245" sldId="271"/>
            <ac:grpSpMk id="68" creationId="{6A992FDD-CA0F-283F-FE3E-8DB4B67E2489}"/>
          </ac:grpSpMkLst>
        </pc:grpChg>
        <pc:grpChg chg="add mod">
          <ac:chgData name="Giuseppe Pagannone" userId="9389dfb946c4772b" providerId="LiveId" clId="{2F6AEB61-0F2E-4650-92CE-F2653E43C577}" dt="2023-09-22T09:48:14.059" v="54"/>
          <ac:grpSpMkLst>
            <pc:docMk/>
            <pc:sldMk cId="749887245" sldId="271"/>
            <ac:grpSpMk id="72" creationId="{59C04EEC-1245-B5CD-4E4B-906E14D38235}"/>
          </ac:grpSpMkLst>
        </pc:grpChg>
        <pc:grpChg chg="add mod">
          <ac:chgData name="Giuseppe Pagannone" userId="9389dfb946c4772b" providerId="LiveId" clId="{2F6AEB61-0F2E-4650-92CE-F2653E43C577}" dt="2023-09-22T09:48:14.059" v="54"/>
          <ac:grpSpMkLst>
            <pc:docMk/>
            <pc:sldMk cId="749887245" sldId="271"/>
            <ac:grpSpMk id="77" creationId="{6F1F0FB6-1096-0DCF-5307-FF44F7FA786E}"/>
          </ac:grpSpMkLst>
        </pc:grpChg>
        <pc:picChg chg="add mod">
          <ac:chgData name="Giuseppe Pagannone" userId="9389dfb946c4772b" providerId="LiveId" clId="{2F6AEB61-0F2E-4650-92CE-F2653E43C577}" dt="2023-09-22T09:48:14.059" v="54"/>
          <ac:picMkLst>
            <pc:docMk/>
            <pc:sldMk cId="749887245" sldId="271"/>
            <ac:picMk id="18" creationId="{D9124709-8491-B181-2648-132ECFBDE9EA}"/>
          </ac:picMkLst>
        </pc:picChg>
        <pc:picChg chg="add mod">
          <ac:chgData name="Giuseppe Pagannone" userId="9389dfb946c4772b" providerId="LiveId" clId="{2F6AEB61-0F2E-4650-92CE-F2653E43C577}" dt="2023-09-22T09:48:14.059" v="54"/>
          <ac:picMkLst>
            <pc:docMk/>
            <pc:sldMk cId="749887245" sldId="271"/>
            <ac:picMk id="20" creationId="{AAFA874A-63B9-B776-510E-5CD2CBD872E9}"/>
          </ac:picMkLst>
        </pc:picChg>
        <pc:picChg chg="add mod">
          <ac:chgData name="Giuseppe Pagannone" userId="9389dfb946c4772b" providerId="LiveId" clId="{2F6AEB61-0F2E-4650-92CE-F2653E43C577}" dt="2023-09-22T09:48:14.059" v="54"/>
          <ac:picMkLst>
            <pc:docMk/>
            <pc:sldMk cId="749887245" sldId="271"/>
            <ac:picMk id="22" creationId="{7EC8CA87-ED73-5607-DBD5-DDE3401C00CD}"/>
          </ac:picMkLst>
        </pc:picChg>
        <pc:picChg chg="mod">
          <ac:chgData name="Giuseppe Pagannone" userId="9389dfb946c4772b" providerId="LiveId" clId="{2F6AEB61-0F2E-4650-92CE-F2653E43C577}" dt="2023-09-22T09:48:14.059" v="54"/>
          <ac:picMkLst>
            <pc:docMk/>
            <pc:sldMk cId="749887245" sldId="271"/>
            <ac:picMk id="26" creationId="{0C811861-51F4-2312-0B18-0148EFEFBA3F}"/>
          </ac:picMkLst>
        </pc:picChg>
        <pc:picChg chg="mod">
          <ac:chgData name="Giuseppe Pagannone" userId="9389dfb946c4772b" providerId="LiveId" clId="{2F6AEB61-0F2E-4650-92CE-F2653E43C577}" dt="2023-09-22T09:48:14.059" v="54"/>
          <ac:picMkLst>
            <pc:docMk/>
            <pc:sldMk cId="749887245" sldId="271"/>
            <ac:picMk id="28" creationId="{33ACB162-377E-9CA0-3594-DFE9CCE978AC}"/>
          </ac:picMkLst>
        </pc:picChg>
        <pc:picChg chg="mod">
          <ac:chgData name="Giuseppe Pagannone" userId="9389dfb946c4772b" providerId="LiveId" clId="{2F6AEB61-0F2E-4650-92CE-F2653E43C577}" dt="2023-09-22T09:48:14.059" v="54"/>
          <ac:picMkLst>
            <pc:docMk/>
            <pc:sldMk cId="749887245" sldId="271"/>
            <ac:picMk id="31" creationId="{90B50158-7B39-3F45-41B6-27A410CC25DB}"/>
          </ac:picMkLst>
        </pc:picChg>
        <pc:picChg chg="mod">
          <ac:chgData name="Giuseppe Pagannone" userId="9389dfb946c4772b" providerId="LiveId" clId="{2F6AEB61-0F2E-4650-92CE-F2653E43C577}" dt="2023-09-22T09:48:14.059" v="54"/>
          <ac:picMkLst>
            <pc:docMk/>
            <pc:sldMk cId="749887245" sldId="271"/>
            <ac:picMk id="51" creationId="{978FAC91-189C-E265-6759-A8A65F60FC6C}"/>
          </ac:picMkLst>
        </pc:picChg>
        <pc:picChg chg="mod">
          <ac:chgData name="Giuseppe Pagannone" userId="9389dfb946c4772b" providerId="LiveId" clId="{2F6AEB61-0F2E-4650-92CE-F2653E43C577}" dt="2023-09-22T09:48:14.059" v="54"/>
          <ac:picMkLst>
            <pc:docMk/>
            <pc:sldMk cId="749887245" sldId="271"/>
            <ac:picMk id="67" creationId="{D90942BC-A734-DFD6-01A5-FCFFF916E8C2}"/>
          </ac:picMkLst>
        </pc:picChg>
        <pc:picChg chg="mod">
          <ac:chgData name="Giuseppe Pagannone" userId="9389dfb946c4772b" providerId="LiveId" clId="{2F6AEB61-0F2E-4650-92CE-F2653E43C577}" dt="2023-09-22T09:48:14.059" v="54"/>
          <ac:picMkLst>
            <pc:docMk/>
            <pc:sldMk cId="749887245" sldId="271"/>
            <ac:picMk id="71" creationId="{5B41123F-E7A7-1FD3-A60E-A3761EF44EE6}"/>
          </ac:picMkLst>
        </pc:picChg>
        <pc:picChg chg="mod">
          <ac:chgData name="Giuseppe Pagannone" userId="9389dfb946c4772b" providerId="LiveId" clId="{2F6AEB61-0F2E-4650-92CE-F2653E43C577}" dt="2023-09-22T09:48:14.059" v="54"/>
          <ac:picMkLst>
            <pc:docMk/>
            <pc:sldMk cId="749887245" sldId="271"/>
            <ac:picMk id="73" creationId="{6D3D7A82-EDCD-BECE-4E8D-1EFEF74A2717}"/>
          </ac:picMkLst>
        </pc:picChg>
        <pc:picChg chg="add mod">
          <ac:chgData name="Giuseppe Pagannone" userId="9389dfb946c4772b" providerId="LiveId" clId="{2F6AEB61-0F2E-4650-92CE-F2653E43C577}" dt="2023-09-22T09:48:14.059" v="54"/>
          <ac:picMkLst>
            <pc:docMk/>
            <pc:sldMk cId="749887245" sldId="271"/>
            <ac:picMk id="76" creationId="{8EEE321B-F473-B212-5331-47DBC50DC6E1}"/>
          </ac:picMkLst>
        </pc:picChg>
        <pc:picChg chg="mod">
          <ac:chgData name="Giuseppe Pagannone" userId="9389dfb946c4772b" providerId="LiveId" clId="{2F6AEB61-0F2E-4650-92CE-F2653E43C577}" dt="2023-09-22T09:48:14.059" v="54"/>
          <ac:picMkLst>
            <pc:docMk/>
            <pc:sldMk cId="749887245" sldId="271"/>
            <ac:picMk id="79" creationId="{EF5EB7CF-AA1F-C9AC-39B8-00479015D8A7}"/>
          </ac:picMkLst>
        </pc:picChg>
        <pc:picChg chg="add mod">
          <ac:chgData name="Giuseppe Pagannone" userId="9389dfb946c4772b" providerId="LiveId" clId="{2F6AEB61-0F2E-4650-92CE-F2653E43C577}" dt="2023-09-22T09:48:14.059" v="54"/>
          <ac:picMkLst>
            <pc:docMk/>
            <pc:sldMk cId="749887245" sldId="271"/>
            <ac:picMk id="80" creationId="{82AEB455-81D6-E25D-F905-53C81A0966BC}"/>
          </ac:picMkLst>
        </pc:picChg>
      </pc:sldChg>
      <pc:sldChg chg="add del">
        <pc:chgData name="Giuseppe Pagannone" userId="9389dfb946c4772b" providerId="LiveId" clId="{2F6AEB61-0F2E-4650-92CE-F2653E43C577}" dt="2023-09-22T09:49:52.376" v="76" actId="47"/>
        <pc:sldMkLst>
          <pc:docMk/>
          <pc:sldMk cId="1923812606" sldId="272"/>
        </pc:sldMkLst>
      </pc:sldChg>
      <pc:sldChg chg="add del">
        <pc:chgData name="Giuseppe Pagannone" userId="9389dfb946c4772b" providerId="LiveId" clId="{2F6AEB61-0F2E-4650-92CE-F2653E43C577}" dt="2023-09-22T09:40:43.163" v="6" actId="47"/>
        <pc:sldMkLst>
          <pc:docMk/>
          <pc:sldMk cId="2586738254" sldId="273"/>
        </pc:sldMkLst>
      </pc:sldChg>
      <pc:sldChg chg="add del">
        <pc:chgData name="Giuseppe Pagannone" userId="9389dfb946c4772b" providerId="LiveId" clId="{2F6AEB61-0F2E-4650-92CE-F2653E43C577}" dt="2023-09-22T09:40:43.163" v="6" actId="47"/>
        <pc:sldMkLst>
          <pc:docMk/>
          <pc:sldMk cId="3710753915" sldId="274"/>
        </pc:sldMkLst>
      </pc:sldChg>
      <pc:sldChg chg="add del">
        <pc:chgData name="Giuseppe Pagannone" userId="9389dfb946c4772b" providerId="LiveId" clId="{2F6AEB61-0F2E-4650-92CE-F2653E43C577}" dt="2023-09-22T09:40:43.163" v="6" actId="47"/>
        <pc:sldMkLst>
          <pc:docMk/>
          <pc:sldMk cId="1978650791" sldId="275"/>
        </pc:sldMkLst>
      </pc:sldChg>
      <pc:sldChg chg="add del">
        <pc:chgData name="Giuseppe Pagannone" userId="9389dfb946c4772b" providerId="LiveId" clId="{2F6AEB61-0F2E-4650-92CE-F2653E43C577}" dt="2023-09-22T09:40:43.163" v="6" actId="47"/>
        <pc:sldMkLst>
          <pc:docMk/>
          <pc:sldMk cId="153744538" sldId="276"/>
        </pc:sldMkLst>
      </pc:sldChg>
      <pc:sldChg chg="add del">
        <pc:chgData name="Giuseppe Pagannone" userId="9389dfb946c4772b" providerId="LiveId" clId="{2F6AEB61-0F2E-4650-92CE-F2653E43C577}" dt="2023-09-22T09:40:43.163" v="6" actId="47"/>
        <pc:sldMkLst>
          <pc:docMk/>
          <pc:sldMk cId="2629171824" sldId="277"/>
        </pc:sldMkLst>
      </pc:sldChg>
      <pc:sldChg chg="add del">
        <pc:chgData name="Giuseppe Pagannone" userId="9389dfb946c4772b" providerId="LiveId" clId="{2F6AEB61-0F2E-4650-92CE-F2653E43C577}" dt="2023-09-22T09:40:43.163" v="6" actId="47"/>
        <pc:sldMkLst>
          <pc:docMk/>
          <pc:sldMk cId="2565252397" sldId="278"/>
        </pc:sldMkLst>
      </pc:sldChg>
      <pc:sldChg chg="add del">
        <pc:chgData name="Giuseppe Pagannone" userId="9389dfb946c4772b" providerId="LiveId" clId="{2F6AEB61-0F2E-4650-92CE-F2653E43C577}" dt="2023-09-22T09:40:43.163" v="6" actId="47"/>
        <pc:sldMkLst>
          <pc:docMk/>
          <pc:sldMk cId="1257937448" sldId="279"/>
        </pc:sldMkLst>
      </pc:sldChg>
      <pc:sldChg chg="add del">
        <pc:chgData name="Giuseppe Pagannone" userId="9389dfb946c4772b" providerId="LiveId" clId="{2F6AEB61-0F2E-4650-92CE-F2653E43C577}" dt="2023-09-22T09:40:43.163" v="6" actId="47"/>
        <pc:sldMkLst>
          <pc:docMk/>
          <pc:sldMk cId="1029026283" sldId="287"/>
        </pc:sldMkLst>
      </pc:sldChg>
      <pc:sldChg chg="add del">
        <pc:chgData name="Giuseppe Pagannone" userId="9389dfb946c4772b" providerId="LiveId" clId="{2F6AEB61-0F2E-4650-92CE-F2653E43C577}" dt="2023-09-22T09:40:43.163" v="6" actId="47"/>
        <pc:sldMkLst>
          <pc:docMk/>
          <pc:sldMk cId="3751000318" sldId="288"/>
        </pc:sldMkLst>
      </pc:sldChg>
      <pc:sldChg chg="add del">
        <pc:chgData name="Giuseppe Pagannone" userId="9389dfb946c4772b" providerId="LiveId" clId="{2F6AEB61-0F2E-4650-92CE-F2653E43C577}" dt="2023-09-22T09:40:43.163" v="6" actId="47"/>
        <pc:sldMkLst>
          <pc:docMk/>
          <pc:sldMk cId="3387440507" sldId="294"/>
        </pc:sldMkLst>
      </pc:sldChg>
      <pc:sldChg chg="add del">
        <pc:chgData name="Giuseppe Pagannone" userId="9389dfb946c4772b" providerId="LiveId" clId="{2F6AEB61-0F2E-4650-92CE-F2653E43C577}" dt="2023-09-22T09:40:43.163" v="6" actId="47"/>
        <pc:sldMkLst>
          <pc:docMk/>
          <pc:sldMk cId="419589217" sldId="300"/>
        </pc:sldMkLst>
      </pc:sldChg>
      <pc:sldChg chg="add del">
        <pc:chgData name="Giuseppe Pagannone" userId="9389dfb946c4772b" providerId="LiveId" clId="{2F6AEB61-0F2E-4650-92CE-F2653E43C577}" dt="2023-09-22T09:40:43.163" v="6" actId="47"/>
        <pc:sldMkLst>
          <pc:docMk/>
          <pc:sldMk cId="3207223556" sldId="302"/>
        </pc:sldMkLst>
      </pc:sldChg>
      <pc:sldMasterChg chg="del delSldLayout modSldLayout">
        <pc:chgData name="Giuseppe Pagannone" userId="9389dfb946c4772b" providerId="LiveId" clId="{2F6AEB61-0F2E-4650-92CE-F2653E43C577}" dt="2023-09-22T09:40:43.163" v="6" actId="47"/>
        <pc:sldMasterMkLst>
          <pc:docMk/>
          <pc:sldMasterMk cId="2384800140" sldId="2147483660"/>
        </pc:sldMasterMkLst>
        <pc:sldLayoutChg chg="del">
          <pc:chgData name="Giuseppe Pagannone" userId="9389dfb946c4772b" providerId="LiveId" clId="{2F6AEB61-0F2E-4650-92CE-F2653E43C577}" dt="2023-09-22T09:40:43.163" v="6" actId="47"/>
          <pc:sldLayoutMkLst>
            <pc:docMk/>
            <pc:sldMasterMk cId="2384800140" sldId="2147483660"/>
            <pc:sldLayoutMk cId="458366072" sldId="2147483661"/>
          </pc:sldLayoutMkLst>
        </pc:sldLayoutChg>
        <pc:sldLayoutChg chg="modSp del">
          <pc:chgData name="Giuseppe Pagannone" userId="9389dfb946c4772b" providerId="LiveId" clId="{2F6AEB61-0F2E-4650-92CE-F2653E43C577}" dt="2023-09-22T09:40:43.163" v="6" actId="47"/>
          <pc:sldLayoutMkLst>
            <pc:docMk/>
            <pc:sldMasterMk cId="2384800140" sldId="2147483660"/>
            <pc:sldLayoutMk cId="4288561949" sldId="2147483662"/>
          </pc:sldLayoutMkLst>
        </pc:sldLayoutChg>
        <pc:sldLayoutChg chg="del">
          <pc:chgData name="Giuseppe Pagannone" userId="9389dfb946c4772b" providerId="LiveId" clId="{2F6AEB61-0F2E-4650-92CE-F2653E43C577}" dt="2023-09-22T09:40:43.163" v="6" actId="47"/>
          <pc:sldLayoutMkLst>
            <pc:docMk/>
            <pc:sldMasterMk cId="2384800140" sldId="2147483660"/>
            <pc:sldLayoutMk cId="27646890" sldId="2147483663"/>
          </pc:sldLayoutMkLst>
        </pc:sldLayoutChg>
        <pc:sldLayoutChg chg="del">
          <pc:chgData name="Giuseppe Pagannone" userId="9389dfb946c4772b" providerId="LiveId" clId="{2F6AEB61-0F2E-4650-92CE-F2653E43C577}" dt="2023-09-22T09:40:43.163" v="6" actId="47"/>
          <pc:sldLayoutMkLst>
            <pc:docMk/>
            <pc:sldMasterMk cId="2384800140" sldId="2147483660"/>
            <pc:sldLayoutMk cId="747415863" sldId="2147483664"/>
          </pc:sldLayoutMkLst>
        </pc:sldLayoutChg>
        <pc:sldLayoutChg chg="del">
          <pc:chgData name="Giuseppe Pagannone" userId="9389dfb946c4772b" providerId="LiveId" clId="{2F6AEB61-0F2E-4650-92CE-F2653E43C577}" dt="2023-09-22T09:40:43.163" v="6" actId="47"/>
          <pc:sldLayoutMkLst>
            <pc:docMk/>
            <pc:sldMasterMk cId="2384800140" sldId="2147483660"/>
            <pc:sldLayoutMk cId="2926470541" sldId="2147483665"/>
          </pc:sldLayoutMkLst>
        </pc:sldLayoutChg>
        <pc:sldLayoutChg chg="del">
          <pc:chgData name="Giuseppe Pagannone" userId="9389dfb946c4772b" providerId="LiveId" clId="{2F6AEB61-0F2E-4650-92CE-F2653E43C577}" dt="2023-09-22T09:40:43.163" v="6" actId="47"/>
          <pc:sldLayoutMkLst>
            <pc:docMk/>
            <pc:sldMasterMk cId="2384800140" sldId="2147483660"/>
            <pc:sldLayoutMk cId="3227597509" sldId="2147483666"/>
          </pc:sldLayoutMkLst>
        </pc:sldLayoutChg>
        <pc:sldLayoutChg chg="del">
          <pc:chgData name="Giuseppe Pagannone" userId="9389dfb946c4772b" providerId="LiveId" clId="{2F6AEB61-0F2E-4650-92CE-F2653E43C577}" dt="2023-09-22T09:40:43.163" v="6" actId="47"/>
          <pc:sldLayoutMkLst>
            <pc:docMk/>
            <pc:sldMasterMk cId="2384800140" sldId="2147483660"/>
            <pc:sldLayoutMk cId="1248992043" sldId="2147483667"/>
          </pc:sldLayoutMkLst>
        </pc:sldLayoutChg>
        <pc:sldLayoutChg chg="del">
          <pc:chgData name="Giuseppe Pagannone" userId="9389dfb946c4772b" providerId="LiveId" clId="{2F6AEB61-0F2E-4650-92CE-F2653E43C577}" dt="2023-09-22T09:40:43.163" v="6" actId="47"/>
          <pc:sldLayoutMkLst>
            <pc:docMk/>
            <pc:sldMasterMk cId="2384800140" sldId="2147483660"/>
            <pc:sldLayoutMk cId="3558136804" sldId="2147483668"/>
          </pc:sldLayoutMkLst>
        </pc:sldLayoutChg>
        <pc:sldLayoutChg chg="del">
          <pc:chgData name="Giuseppe Pagannone" userId="9389dfb946c4772b" providerId="LiveId" clId="{2F6AEB61-0F2E-4650-92CE-F2653E43C577}" dt="2023-09-22T09:40:43.163" v="6" actId="47"/>
          <pc:sldLayoutMkLst>
            <pc:docMk/>
            <pc:sldMasterMk cId="2384800140" sldId="2147483660"/>
            <pc:sldLayoutMk cId="213966053" sldId="2147483669"/>
          </pc:sldLayoutMkLst>
        </pc:sldLayoutChg>
        <pc:sldLayoutChg chg="del">
          <pc:chgData name="Giuseppe Pagannone" userId="9389dfb946c4772b" providerId="LiveId" clId="{2F6AEB61-0F2E-4650-92CE-F2653E43C577}" dt="2023-09-22T09:40:43.163" v="6" actId="47"/>
          <pc:sldLayoutMkLst>
            <pc:docMk/>
            <pc:sldMasterMk cId="2384800140" sldId="2147483660"/>
            <pc:sldLayoutMk cId="1648154033" sldId="2147483670"/>
          </pc:sldLayoutMkLst>
        </pc:sldLayoutChg>
        <pc:sldLayoutChg chg="del">
          <pc:chgData name="Giuseppe Pagannone" userId="9389dfb946c4772b" providerId="LiveId" clId="{2F6AEB61-0F2E-4650-92CE-F2653E43C577}" dt="2023-09-22T09:40:43.163" v="6" actId="47"/>
          <pc:sldLayoutMkLst>
            <pc:docMk/>
            <pc:sldMasterMk cId="2384800140" sldId="2147483660"/>
            <pc:sldLayoutMk cId="1672206313" sldId="2147483671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2F3D58-F2F8-451F-9577-553E7AF9D741}" type="datetimeFigureOut">
              <a:rPr lang="it-IT" smtClean="0"/>
              <a:t>22/09/2023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DADBB2-F6FB-4BD8-87B1-936B69884B1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1122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10BF526-4436-DE67-DECE-1DA7AB5E20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F8CBECC-B607-C335-0F44-7E11EDA2E9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FE95202-0D57-DD9F-0474-66D933E00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654D6-5863-4987-952B-8D95410706EB}" type="datetimeFigureOut">
              <a:rPr lang="it-IT" smtClean="0"/>
              <a:t>22/09/2023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CA4B416-A036-4B0B-B14F-40AA8884B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C1C8310-BA20-FD9D-F71D-3CBBF75F0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45ACB-A579-4E52-AAF8-0F8FD1537DE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5749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6055031-575C-3777-84B9-C7E2F1AE9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F822756-493F-9551-AF3C-94BE893970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D2638A5-4CFE-283F-8DD5-ECA4142B6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654D6-5863-4987-952B-8D95410706EB}" type="datetimeFigureOut">
              <a:rPr lang="it-IT" smtClean="0"/>
              <a:t>22/09/2023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1C3A175-C897-4E77-B0D5-3EE69C86B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FC8A580-C995-9D96-FC49-997A96398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45ACB-A579-4E52-AAF8-0F8FD1537DE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9419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105B7B3B-F173-0197-F6D6-B1A03B3A14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3391BE5-7D86-FC26-0EA3-CAFFE5AFFE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B77FEE5-2CAE-462A-9BF7-39D98F057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654D6-5863-4987-952B-8D95410706EB}" type="datetimeFigureOut">
              <a:rPr lang="it-IT" smtClean="0"/>
              <a:t>22/09/2023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7844826-E08E-4AE5-FEA7-AF084B727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CDA02EC-2977-4D0C-23C6-7DD392FF1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45ACB-A579-4E52-AAF8-0F8FD1537DE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2667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3EA5B4E-4F24-BF43-979C-1A755353D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0015E2E-CBCC-1BFE-E74B-16F96E5222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33C4A63-C6A7-1BD8-EA28-94C2F6B93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654D6-5863-4987-952B-8D95410706EB}" type="datetimeFigureOut">
              <a:rPr lang="it-IT" smtClean="0"/>
              <a:t>22/09/2023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7A65C5A-ABE2-FDA3-6C85-34EB230C4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D41E665-9A5C-A2FE-C267-8D9A8F3CB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45ACB-A579-4E52-AAF8-0F8FD1537DE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2939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0939A56-E4F8-6701-F940-B35ECEFF4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E71A135-4E81-0787-004A-75111B20E8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FE3F380-8783-4BCE-0085-D62CCEED6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654D6-5863-4987-952B-8D95410706EB}" type="datetimeFigureOut">
              <a:rPr lang="it-IT" smtClean="0"/>
              <a:t>22/09/2023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5797BFD-3CD8-3EA9-94D8-F010F2E8A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52BBD77-6913-D586-DAF4-7CC5BD85B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45ACB-A579-4E52-AAF8-0F8FD1537DE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7698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1721FA5-4F21-3F0E-C3EC-2C7BFA21F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08106B4-CE96-D711-7162-1E75EA1CFB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4F8F171-5943-3C88-F451-410E82B86B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F9E4963-F395-654E-F59A-EDB2C0FB8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654D6-5863-4987-952B-8D95410706EB}" type="datetimeFigureOut">
              <a:rPr lang="it-IT" smtClean="0"/>
              <a:t>22/09/2023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13DC9B5-51FA-966D-3E7E-6353F624C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39DF075-4182-BB9C-9DD7-1B6908DD4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45ACB-A579-4E52-AAF8-0F8FD1537DE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0546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6544ACE-4480-386C-83AF-FCACFC494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D9E6421-0FAB-D61B-47C5-7E33FE7E47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24FED1F-7FA7-B019-CA25-53ADAFBCDC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1F3C981-7AD5-E733-9919-AC3F26F680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746B48D7-5B77-98AA-59F5-68FDF0F2A5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16CE0DE7-E5C9-F344-6BA9-AB6B1B805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654D6-5863-4987-952B-8D95410706EB}" type="datetimeFigureOut">
              <a:rPr lang="it-IT" smtClean="0"/>
              <a:t>22/09/2023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AE6EB79-99B4-7EF6-3C1B-46143B079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8482A0D3-A98E-1557-8D86-8E89DF1C3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45ACB-A579-4E52-AAF8-0F8FD1537DE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9611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823672D-6BD9-BFEB-B75A-237125BE4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DF4386F-D07F-64DD-AC2D-2FBB71D73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654D6-5863-4987-952B-8D95410706EB}" type="datetimeFigureOut">
              <a:rPr lang="it-IT" smtClean="0"/>
              <a:t>22/09/2023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14E2846-12B3-810A-3997-F42009C7E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D1DE504-9CFB-5500-49E0-AEFD781DB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45ACB-A579-4E52-AAF8-0F8FD1537DE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0194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01B03E78-DCFC-8FA4-D66C-6F00EADC4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654D6-5863-4987-952B-8D95410706EB}" type="datetimeFigureOut">
              <a:rPr lang="it-IT" smtClean="0"/>
              <a:t>22/09/2023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9D852090-62B8-3C18-2A73-6D251AC6A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7977299-5191-3844-C452-19A9C5113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45ACB-A579-4E52-AAF8-0F8FD1537DE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2567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5DA4F15-C3D9-BEBA-C92A-36AB7F9DE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604994C-E983-5636-F151-867F688C85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BDCCA90-6A3C-F327-0223-40812AAC1E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8F80475-0F9C-32BF-60F6-792569516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654D6-5863-4987-952B-8D95410706EB}" type="datetimeFigureOut">
              <a:rPr lang="it-IT" smtClean="0"/>
              <a:t>22/09/2023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409B377-6046-D8C6-2E97-C869DC3B9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BB69D4F-4A57-F746-121F-775EBE120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45ACB-A579-4E52-AAF8-0F8FD1537DE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2239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0F6F1A1-850C-2C78-0C44-F13D03247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8665DFE8-6083-A114-6264-AE78B8EE6C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0BCBFDF-CF1F-0C34-B082-8B50800055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92B4C84-65F4-42CB-8DDF-506E26A08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654D6-5863-4987-952B-8D95410706EB}" type="datetimeFigureOut">
              <a:rPr lang="it-IT" smtClean="0"/>
              <a:t>22/09/2023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6F5E902-5F5E-E492-0F05-F8C1429BC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5E9D422-8F7E-D2E7-353E-F1FEDC676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45ACB-A579-4E52-AAF8-0F8FD1537DE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6994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41CA63D8-F87E-8F15-27BE-018DF1A46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93ECCFA-9AAD-9977-9ED1-8969CB78FA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6D9874B-0DB1-EC4D-F4C0-1CE412B2A4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F654D6-5863-4987-952B-8D95410706EB}" type="datetimeFigureOut">
              <a:rPr lang="it-IT" smtClean="0"/>
              <a:t>22/09/2023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7ED1F19-DDD6-A873-B367-0699BFDC68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ED321F8-48F1-13EA-2131-AC1E138343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D45ACB-A579-4E52-AAF8-0F8FD1537DE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9983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32.png"/><Relationship Id="rId7" Type="http://schemas.openxmlformats.org/officeDocument/2006/relationships/image" Target="../media/image24.png"/><Relationship Id="rId12" Type="http://schemas.openxmlformats.org/officeDocument/2006/relationships/image" Target="../media/image27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11" Type="http://schemas.openxmlformats.org/officeDocument/2006/relationships/image" Target="../media/image37.png"/><Relationship Id="rId5" Type="http://schemas.openxmlformats.org/officeDocument/2006/relationships/image" Target="../media/image34.png"/><Relationship Id="rId10" Type="http://schemas.openxmlformats.org/officeDocument/2006/relationships/image" Target="../media/image36.png"/><Relationship Id="rId4" Type="http://schemas.openxmlformats.org/officeDocument/2006/relationships/image" Target="../media/image33.png"/><Relationship Id="rId9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52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12" Type="http://schemas.microsoft.com/office/2007/relationships/hdphoto" Target="../media/hdphoto4.wdp"/><Relationship Id="rId2" Type="http://schemas.openxmlformats.org/officeDocument/2006/relationships/image" Target="../media/image43.png"/><Relationship Id="rId16" Type="http://schemas.openxmlformats.org/officeDocument/2006/relationships/image" Target="../media/image5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11" Type="http://schemas.openxmlformats.org/officeDocument/2006/relationships/image" Target="../media/image51.png"/><Relationship Id="rId5" Type="http://schemas.openxmlformats.org/officeDocument/2006/relationships/image" Target="../media/image46.png"/><Relationship Id="rId15" Type="http://schemas.openxmlformats.org/officeDocument/2006/relationships/image" Target="../media/image54.png"/><Relationship Id="rId10" Type="http://schemas.openxmlformats.org/officeDocument/2006/relationships/image" Target="../media/image50.png"/><Relationship Id="rId4" Type="http://schemas.openxmlformats.org/officeDocument/2006/relationships/image" Target="../media/image45.png"/><Relationship Id="rId9" Type="http://schemas.openxmlformats.org/officeDocument/2006/relationships/image" Target="../media/image49.png"/><Relationship Id="rId14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8.pn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39E75EF3-5B1F-965B-5BD3-4B1AFD57427F}"/>
              </a:ext>
            </a:extLst>
          </p:cNvPr>
          <p:cNvSpPr txBox="1"/>
          <p:nvPr/>
        </p:nvSpPr>
        <p:spPr>
          <a:xfrm>
            <a:off x="2227082" y="1795038"/>
            <a:ext cx="8434633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4000" b="1" dirty="0">
                <a:solidFill>
                  <a:srgbClr val="BE1522"/>
                </a:solidFill>
                <a:latin typeface="Avenir Book" panose="02000503020000020003" pitchFamily="2" charset="0"/>
                <a:ea typeface="Helvetica Neue" charset="0"/>
                <a:cs typeface="Helvetica Neue" charset="0"/>
              </a:rPr>
              <a:t>LOGISTICA E INTELLIGENZA ARTIFICIALE: NUOVE FRONTIERE FRA REALTÀ E SCENARI FUTURIBILI</a:t>
            </a:r>
            <a:endParaRPr lang="it-IT" sz="2400" b="1" dirty="0">
              <a:solidFill>
                <a:srgbClr val="BE1522"/>
              </a:solidFill>
              <a:latin typeface="Avenir Book" panose="02000503020000020003" pitchFamily="2" charset="0"/>
              <a:ea typeface="Helvetica Neue" charset="0"/>
              <a:cs typeface="Helvetica Neue" charset="0"/>
            </a:endParaRPr>
          </a:p>
          <a:p>
            <a:pPr algn="ctr"/>
            <a:endParaRPr lang="it-IT" sz="2400" b="1" dirty="0">
              <a:solidFill>
                <a:srgbClr val="BE1522"/>
              </a:solidFill>
              <a:latin typeface="Avenir Book" panose="02000503020000020003" pitchFamily="2" charset="0"/>
            </a:endParaRPr>
          </a:p>
          <a:p>
            <a:pPr algn="ctr"/>
            <a:endParaRPr lang="it-IT" sz="2400" b="1" dirty="0">
              <a:solidFill>
                <a:srgbClr val="BE1522"/>
              </a:solidFill>
              <a:latin typeface="Avenir Book" panose="02000503020000020003" pitchFamily="2" charset="0"/>
            </a:endParaRPr>
          </a:p>
          <a:p>
            <a:pPr algn="ctr"/>
            <a:endParaRPr lang="it-IT" sz="2400" b="1" dirty="0">
              <a:solidFill>
                <a:srgbClr val="BE1522"/>
              </a:solidFill>
              <a:latin typeface="Avenir Book" panose="02000503020000020003" pitchFamily="2" charset="0"/>
            </a:endParaRPr>
          </a:p>
          <a:p>
            <a:pPr algn="ctr"/>
            <a:r>
              <a:rPr lang="it-IT" sz="2400" b="1" dirty="0">
                <a:solidFill>
                  <a:srgbClr val="BE1522"/>
                </a:solidFill>
                <a:latin typeface="Avenir Book" panose="02000503020000020003" pitchFamily="2" charset="0"/>
              </a:rPr>
              <a:t>Giuseppe Pagannone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3319314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90E5FA94-8B10-6D13-F3F9-DFCEC0129D17}"/>
              </a:ext>
            </a:extLst>
          </p:cNvPr>
          <p:cNvSpPr/>
          <p:nvPr/>
        </p:nvSpPr>
        <p:spPr>
          <a:xfrm>
            <a:off x="71120" y="1046480"/>
            <a:ext cx="4619943" cy="51409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E2FB7416-B384-BE09-692B-0E7E18DFF7E3}"/>
              </a:ext>
            </a:extLst>
          </p:cNvPr>
          <p:cNvSpPr txBox="1"/>
          <p:nvPr/>
        </p:nvSpPr>
        <p:spPr>
          <a:xfrm>
            <a:off x="3207892" y="408413"/>
            <a:ext cx="81875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BE1522"/>
                </a:solidFill>
                <a:latin typeface="Helvetica Neue" charset="0"/>
                <a:ea typeface="Helvetica Neue" charset="0"/>
                <a:cs typeface="Helvetica Neue" charset="0"/>
              </a:rPr>
              <a:t>embracing change: Reinventing Business Processes</a:t>
            </a:r>
            <a:endParaRPr lang="it-IT" sz="2400" b="1" dirty="0">
              <a:solidFill>
                <a:srgbClr val="BE1522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FBE59424-759F-A69B-455F-57A633F13903}"/>
              </a:ext>
            </a:extLst>
          </p:cNvPr>
          <p:cNvGrpSpPr/>
          <p:nvPr/>
        </p:nvGrpSpPr>
        <p:grpSpPr>
          <a:xfrm>
            <a:off x="171418" y="1459608"/>
            <a:ext cx="3698243" cy="4499788"/>
            <a:chOff x="171418" y="1459608"/>
            <a:chExt cx="3698243" cy="4499788"/>
          </a:xfrm>
        </p:grpSpPr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5DE6D46C-EF8D-5022-51AE-5DD78521587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57669" y="1459608"/>
              <a:ext cx="450496" cy="461665"/>
            </a:xfrm>
            <a:prstGeom prst="rect">
              <a:avLst/>
            </a:prstGeom>
          </p:spPr>
        </p:pic>
        <p:cxnSp>
          <p:nvCxnSpPr>
            <p:cNvPr id="6" name="Connettore curvo 5">
              <a:extLst>
                <a:ext uri="{FF2B5EF4-FFF2-40B4-BE49-F238E27FC236}">
                  <a16:creationId xmlns:a16="http://schemas.microsoft.com/office/drawing/2014/main" id="{8DA3B8EC-336A-310A-5559-4CE8437A85EB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191739" y="2070131"/>
              <a:ext cx="3657600" cy="3230880"/>
            </a:xfrm>
            <a:prstGeom prst="curvedConnector3">
              <a:avLst>
                <a:gd name="adj1" fmla="val 50000"/>
              </a:avLst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Ovale 6">
              <a:extLst>
                <a:ext uri="{FF2B5EF4-FFF2-40B4-BE49-F238E27FC236}">
                  <a16:creationId xmlns:a16="http://schemas.microsoft.com/office/drawing/2014/main" id="{6F4C5B98-18D6-9ADA-5608-172F255512ED}"/>
                </a:ext>
              </a:extLst>
            </p:cNvPr>
            <p:cNvSpPr/>
            <p:nvPr/>
          </p:nvSpPr>
          <p:spPr>
            <a:xfrm>
              <a:off x="171418" y="1480623"/>
              <a:ext cx="467360" cy="461665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dirty="0">
                  <a:solidFill>
                    <a:srgbClr val="0070C0"/>
                  </a:solidFill>
                </a:rPr>
                <a:t>1</a:t>
              </a:r>
            </a:p>
          </p:txBody>
        </p:sp>
        <p:sp>
          <p:nvSpPr>
            <p:cNvPr id="8" name="Ovale 7">
              <a:extLst>
                <a:ext uri="{FF2B5EF4-FFF2-40B4-BE49-F238E27FC236}">
                  <a16:creationId xmlns:a16="http://schemas.microsoft.com/office/drawing/2014/main" id="{575EFC08-85EB-DEA7-F7CB-D6DA4535C1A7}"/>
                </a:ext>
              </a:extLst>
            </p:cNvPr>
            <p:cNvSpPr/>
            <p:nvPr/>
          </p:nvSpPr>
          <p:spPr>
            <a:xfrm>
              <a:off x="405098" y="2557583"/>
              <a:ext cx="467360" cy="461665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dirty="0">
                  <a:solidFill>
                    <a:srgbClr val="0070C0"/>
                  </a:solidFill>
                </a:rPr>
                <a:t>2</a:t>
              </a:r>
            </a:p>
          </p:txBody>
        </p:sp>
        <p:sp>
          <p:nvSpPr>
            <p:cNvPr id="9" name="Ovale 8">
              <a:extLst>
                <a:ext uri="{FF2B5EF4-FFF2-40B4-BE49-F238E27FC236}">
                  <a16:creationId xmlns:a16="http://schemas.microsoft.com/office/drawing/2014/main" id="{9BDEC4E8-AAA2-05C7-05E7-F881C28D97EB}"/>
                </a:ext>
              </a:extLst>
            </p:cNvPr>
            <p:cNvSpPr/>
            <p:nvPr/>
          </p:nvSpPr>
          <p:spPr>
            <a:xfrm>
              <a:off x="1150625" y="3289541"/>
              <a:ext cx="467360" cy="461665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dirty="0">
                  <a:solidFill>
                    <a:srgbClr val="0070C0"/>
                  </a:solidFill>
                </a:rPr>
                <a:t>3</a:t>
              </a:r>
            </a:p>
          </p:txBody>
        </p:sp>
        <p:sp>
          <p:nvSpPr>
            <p:cNvPr id="10" name="Ovale 9">
              <a:extLst>
                <a:ext uri="{FF2B5EF4-FFF2-40B4-BE49-F238E27FC236}">
                  <a16:creationId xmlns:a16="http://schemas.microsoft.com/office/drawing/2014/main" id="{F486CE6B-94BE-1C6F-9B88-148D61DDDF46}"/>
                </a:ext>
              </a:extLst>
            </p:cNvPr>
            <p:cNvSpPr/>
            <p:nvPr/>
          </p:nvSpPr>
          <p:spPr>
            <a:xfrm>
              <a:off x="2427628" y="3665251"/>
              <a:ext cx="467360" cy="461665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dirty="0">
                  <a:solidFill>
                    <a:srgbClr val="0070C0"/>
                  </a:solidFill>
                </a:rPr>
                <a:t>4</a:t>
              </a:r>
            </a:p>
          </p:txBody>
        </p:sp>
        <p:sp>
          <p:nvSpPr>
            <p:cNvPr id="11" name="Ovale 10">
              <a:extLst>
                <a:ext uri="{FF2B5EF4-FFF2-40B4-BE49-F238E27FC236}">
                  <a16:creationId xmlns:a16="http://schemas.microsoft.com/office/drawing/2014/main" id="{5C94F543-5E8F-B628-805C-A072C12AFBBE}"/>
                </a:ext>
              </a:extLst>
            </p:cNvPr>
            <p:cNvSpPr/>
            <p:nvPr/>
          </p:nvSpPr>
          <p:spPr>
            <a:xfrm>
              <a:off x="3209949" y="4518691"/>
              <a:ext cx="467360" cy="461665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dirty="0">
                  <a:solidFill>
                    <a:srgbClr val="0070C0"/>
                  </a:solidFill>
                </a:rPr>
                <a:t>5</a:t>
              </a:r>
            </a:p>
          </p:txBody>
        </p:sp>
        <p:sp>
          <p:nvSpPr>
            <p:cNvPr id="12" name="Ovale 11">
              <a:extLst>
                <a:ext uri="{FF2B5EF4-FFF2-40B4-BE49-F238E27FC236}">
                  <a16:creationId xmlns:a16="http://schemas.microsoft.com/office/drawing/2014/main" id="{D6814B91-5A74-C6F1-0823-868732FBCF41}"/>
                </a:ext>
              </a:extLst>
            </p:cNvPr>
            <p:cNvSpPr/>
            <p:nvPr/>
          </p:nvSpPr>
          <p:spPr>
            <a:xfrm>
              <a:off x="3402301" y="5497731"/>
              <a:ext cx="467360" cy="461665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dirty="0">
                  <a:solidFill>
                    <a:srgbClr val="0070C0"/>
                  </a:solidFill>
                </a:rPr>
                <a:t>6</a:t>
              </a:r>
            </a:p>
          </p:txBody>
        </p:sp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id="{825B5BDC-56F2-537C-4257-1476FFD8E3BF}"/>
                </a:ext>
              </a:extLst>
            </p:cNvPr>
            <p:cNvSpPr txBox="1"/>
            <p:nvPr/>
          </p:nvSpPr>
          <p:spPr>
            <a:xfrm>
              <a:off x="1305435" y="1526376"/>
              <a:ext cx="7416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dirty="0" err="1"/>
                <a:t>iRPA</a:t>
              </a:r>
              <a:endParaRPr lang="en-AU" dirty="0"/>
            </a:p>
          </p:txBody>
        </p:sp>
        <p:pic>
          <p:nvPicPr>
            <p:cNvPr id="14" name="Immagine 13">
              <a:extLst>
                <a:ext uri="{FF2B5EF4-FFF2-40B4-BE49-F238E27FC236}">
                  <a16:creationId xmlns:a16="http://schemas.microsoft.com/office/drawing/2014/main" id="{C8FD32E3-3A92-66EF-EFC6-654E321614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70155" y="2468482"/>
              <a:ext cx="444500" cy="444500"/>
            </a:xfrm>
            <a:prstGeom prst="rect">
              <a:avLst/>
            </a:prstGeom>
          </p:spPr>
        </p:pic>
        <p:sp>
          <p:nvSpPr>
            <p:cNvPr id="15" name="CasellaDiTesto 14">
              <a:extLst>
                <a:ext uri="{FF2B5EF4-FFF2-40B4-BE49-F238E27FC236}">
                  <a16:creationId xmlns:a16="http://schemas.microsoft.com/office/drawing/2014/main" id="{6103F48B-5DC4-0CCB-3AC5-33246100D8BE}"/>
                </a:ext>
              </a:extLst>
            </p:cNvPr>
            <p:cNvSpPr txBox="1"/>
            <p:nvPr/>
          </p:nvSpPr>
          <p:spPr>
            <a:xfrm>
              <a:off x="1437515" y="2356762"/>
              <a:ext cx="1219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dirty="0"/>
                <a:t>Machine Learning</a:t>
              </a:r>
            </a:p>
          </p:txBody>
        </p:sp>
        <p:pic>
          <p:nvPicPr>
            <p:cNvPr id="16" name="Immagine 15">
              <a:extLst>
                <a:ext uri="{FF2B5EF4-FFF2-40B4-BE49-F238E27FC236}">
                  <a16:creationId xmlns:a16="http://schemas.microsoft.com/office/drawing/2014/main" id="{AFB9F2D0-BA7D-E838-D0F2-7DC74E9D624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741332" y="3915584"/>
              <a:ext cx="686296" cy="686296"/>
            </a:xfrm>
            <a:prstGeom prst="rect">
              <a:avLst/>
            </a:prstGeom>
          </p:spPr>
        </p:pic>
        <p:sp>
          <p:nvSpPr>
            <p:cNvPr id="17" name="CasellaDiTesto 16">
              <a:extLst>
                <a:ext uri="{FF2B5EF4-FFF2-40B4-BE49-F238E27FC236}">
                  <a16:creationId xmlns:a16="http://schemas.microsoft.com/office/drawing/2014/main" id="{F157A578-3816-D4DD-7D2C-5166C7CF4679}"/>
                </a:ext>
              </a:extLst>
            </p:cNvPr>
            <p:cNvSpPr txBox="1"/>
            <p:nvPr/>
          </p:nvSpPr>
          <p:spPr>
            <a:xfrm>
              <a:off x="711670" y="4147537"/>
              <a:ext cx="10958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dirty="0"/>
                <a:t>End-user</a:t>
              </a:r>
            </a:p>
          </p:txBody>
        </p:sp>
        <p:pic>
          <p:nvPicPr>
            <p:cNvPr id="18" name="Immagine 17">
              <a:extLst>
                <a:ext uri="{FF2B5EF4-FFF2-40B4-BE49-F238E27FC236}">
                  <a16:creationId xmlns:a16="http://schemas.microsoft.com/office/drawing/2014/main" id="{266FE654-862F-0287-EB3A-819D5A5CCA0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10843" y="3421748"/>
              <a:ext cx="450496" cy="461665"/>
            </a:xfrm>
            <a:prstGeom prst="rect">
              <a:avLst/>
            </a:prstGeom>
          </p:spPr>
        </p:pic>
        <p:pic>
          <p:nvPicPr>
            <p:cNvPr id="19" name="Immagine 18">
              <a:extLst>
                <a:ext uri="{FF2B5EF4-FFF2-40B4-BE49-F238E27FC236}">
                  <a16:creationId xmlns:a16="http://schemas.microsoft.com/office/drawing/2014/main" id="{4C4672E4-493E-FC4D-97B9-6E91B0A9145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635250" y="4601880"/>
              <a:ext cx="450496" cy="461665"/>
            </a:xfrm>
            <a:prstGeom prst="rect">
              <a:avLst/>
            </a:prstGeom>
          </p:spPr>
        </p:pic>
      </p:grp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4A71C4A8-DEFC-5EE1-E45D-82A5D972D673}"/>
              </a:ext>
            </a:extLst>
          </p:cNvPr>
          <p:cNvSpPr txBox="1"/>
          <p:nvPr/>
        </p:nvSpPr>
        <p:spPr>
          <a:xfrm>
            <a:off x="4083721" y="1152715"/>
            <a:ext cx="810827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1400" b="0" i="0" dirty="0">
                <a:effectLst/>
                <a:latin typeface="Söhne"/>
              </a:rPr>
              <a:t>Nell'interazione tra esseri umani e intelligenza artificiale, ci sono vari livelli di coinvolgimento e decisione</a:t>
            </a:r>
          </a:p>
        </p:txBody>
      </p:sp>
      <p:graphicFrame>
        <p:nvGraphicFramePr>
          <p:cNvPr id="21" name="Tabella 90">
            <a:extLst>
              <a:ext uri="{FF2B5EF4-FFF2-40B4-BE49-F238E27FC236}">
                <a16:creationId xmlns:a16="http://schemas.microsoft.com/office/drawing/2014/main" id="{EDA3F44F-0C8D-0E26-6439-B09223E749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2541968"/>
              </p:ext>
            </p:extLst>
          </p:nvPr>
        </p:nvGraphicFramePr>
        <p:xfrm>
          <a:off x="4110179" y="1555102"/>
          <a:ext cx="7910403" cy="4520578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337156">
                  <a:extLst>
                    <a:ext uri="{9D8B030D-6E8A-4147-A177-3AD203B41FA5}">
                      <a16:colId xmlns:a16="http://schemas.microsoft.com/office/drawing/2014/main" val="3471168229"/>
                    </a:ext>
                  </a:extLst>
                </a:gridCol>
                <a:gridCol w="5573247">
                  <a:extLst>
                    <a:ext uri="{9D8B030D-6E8A-4147-A177-3AD203B41FA5}">
                      <a16:colId xmlns:a16="http://schemas.microsoft.com/office/drawing/2014/main" val="2289866938"/>
                    </a:ext>
                  </a:extLst>
                </a:gridCol>
              </a:tblGrid>
              <a:tr h="7686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dirty="0">
                          <a:solidFill>
                            <a:srgbClr val="0000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Automazione</a:t>
                      </a:r>
                    </a:p>
                    <a:p>
                      <a:endParaRPr lang="it-IT" sz="16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öhne"/>
                          <a:ea typeface="+mn-ea"/>
                          <a:cs typeface="+mn-cs"/>
                        </a:rPr>
                        <a:t>la macchina esegue una serie di attività predefinite senza alcuna interazione o supervisione umana. L'uomo stabilisce il contesto e definisce il compito, ma la decisione e l'implementazione sono affidate alla macchina. Questo approccio è efficace quando il contesto è molto chiaro e ben definito.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0933886"/>
                  </a:ext>
                </a:extLst>
              </a:tr>
              <a:tr h="768623">
                <a:tc>
                  <a:txBody>
                    <a:bodyPr/>
                    <a:lstStyle/>
                    <a:p>
                      <a:r>
                        <a:rPr lang="it-IT" sz="1600" b="1" dirty="0">
                          <a:solidFill>
                            <a:srgbClr val="0000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Decisione</a:t>
                      </a:r>
                    </a:p>
                    <a:p>
                      <a:endParaRPr lang="it-IT" sz="16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05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öhne"/>
                          <a:ea typeface="+mn-ea"/>
                          <a:cs typeface="+mn-cs"/>
                        </a:rPr>
                        <a:t>la macchina prende decisioni basate su algoritmi di apprendimento automatico. L'essere umano definisce il problema, fornisce i dati e stabilisce i parametri dell'algoritmo, ma la decisione finale è presa dalla macchina. Questo approccio è utile quando il contesto è abbastanza chiaro e ci sono molti dati disponibili per l'apprendimento. L’implementazione richiede le competenze umane.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6943002"/>
                  </a:ext>
                </a:extLst>
              </a:tr>
              <a:tr h="9367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dirty="0">
                          <a:solidFill>
                            <a:srgbClr val="0000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Raccomandazione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dirty="0">
                          <a:solidFill>
                            <a:srgbClr val="0000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05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öhne"/>
                          <a:ea typeface="+mn-ea"/>
                          <a:cs typeface="+mn-cs"/>
                        </a:rPr>
                        <a:t>l'IA analizza i dati e fornisce suggerimenti o raccomandazioni, ma la decisione finale è presa dall'essere umano. Questo approccio è spesso utilizzato quando il contesto è parzialmente chiaro o quando le decisioni hanno implicazioni importanti che richiedono un giudizio umano. L'IA in questo scenario agisce come un assistente decisionale, aiutando a informare e guidare la decisione, ma la responsabilità finale rimane con l'essere umano.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5413323"/>
                  </a:ext>
                </a:extLst>
              </a:tr>
              <a:tr h="6084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dirty="0">
                          <a:solidFill>
                            <a:srgbClr val="0000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Illuminazione </a:t>
                      </a:r>
                    </a:p>
                    <a:p>
                      <a:endParaRPr lang="it-IT" sz="16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0" i="0" dirty="0">
                          <a:effectLst/>
                          <a:latin typeface="Söhne"/>
                        </a:rPr>
                        <a:t>l'IA viene utilizzata per fornire nuove intuizioni o per rivelare modelli nascosti nei dati. L'essere umano decide come utilizzare queste intuizioni per informare le decisioni o i processi aziendali. Questo è utile quando il contesto non è chiaro e c'è bisogno di una migliore comprensione dei dati.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6804115"/>
                  </a:ext>
                </a:extLst>
              </a:tr>
              <a:tr h="768623">
                <a:tc>
                  <a:txBody>
                    <a:bodyPr/>
                    <a:lstStyle/>
                    <a:p>
                      <a:r>
                        <a:rPr lang="it-IT" sz="1600" b="1" dirty="0">
                          <a:solidFill>
                            <a:srgbClr val="0000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Valutazione</a:t>
                      </a:r>
                    </a:p>
                    <a:p>
                      <a:endParaRPr lang="it-IT" sz="16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050" b="0" i="0" dirty="0">
                          <a:effectLst/>
                          <a:latin typeface="Söhne"/>
                        </a:rPr>
                        <a:t>l'IA è utilizzata per valutare le performance, l'efficacia di una strategia o il risultato di una decisione. L'essere umano utilizza queste informazioni per fare aggiustamenti o per prendere future decisioni. Questo può essere utile in una varietà di contesti, ma è particolarmente rilevante quando ci sono molteplici opzioni (scenari) o strategie da considerare.</a:t>
                      </a:r>
                      <a:endParaRPr kumimoji="0" lang="it-IT" sz="105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öhne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5117641"/>
                  </a:ext>
                </a:extLst>
              </a:tr>
              <a:tr h="669455">
                <a:tc>
                  <a:txBody>
                    <a:bodyPr/>
                    <a:lstStyle/>
                    <a:p>
                      <a:r>
                        <a:rPr lang="it-IT" sz="1600" b="1" dirty="0">
                          <a:solidFill>
                            <a:srgbClr val="0000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Ottimizzazione</a:t>
                      </a:r>
                    </a:p>
                    <a:p>
                      <a:endParaRPr lang="it-IT" sz="16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050" b="0" i="0" dirty="0">
                          <a:effectLst/>
                          <a:latin typeface="Söhne"/>
                        </a:rPr>
                        <a:t>l'IA è utilizzata per ottimizzare un processo o una decisione. L'essere umano definisce l'obiettivo o il risultato desiderato, e l'IA utilizza algoritmi per trovare la soluzione ottimale. Questo è utile quando il contesto è complesso e ci sono molte variabili da considerare.</a:t>
                      </a:r>
                      <a:endParaRPr kumimoji="0" lang="it-IT" sz="105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öhne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9931930"/>
                  </a:ext>
                </a:extLst>
              </a:tr>
            </a:tbl>
          </a:graphicData>
        </a:graphic>
      </p:graphicFrame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DFF4AF05-9626-DC51-BBE8-BE6DB1677486}"/>
              </a:ext>
            </a:extLst>
          </p:cNvPr>
          <p:cNvSpPr txBox="1"/>
          <p:nvPr/>
        </p:nvSpPr>
        <p:spPr>
          <a:xfrm>
            <a:off x="4282425" y="1934915"/>
            <a:ext cx="14205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dirty="0">
                <a:solidFill>
                  <a:schemeClr val="accent2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Contesto </a:t>
            </a:r>
            <a:r>
              <a:rPr lang="it-IT" sz="1100" b="1" dirty="0">
                <a:solidFill>
                  <a:schemeClr val="accent2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chiaro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C1B24AD0-140C-0650-BC85-69F21D22269B}"/>
              </a:ext>
            </a:extLst>
          </p:cNvPr>
          <p:cNvSpPr txBox="1"/>
          <p:nvPr/>
        </p:nvSpPr>
        <p:spPr>
          <a:xfrm>
            <a:off x="4282425" y="3473557"/>
            <a:ext cx="21462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>
                <a:solidFill>
                  <a:schemeClr val="accent2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Contesto </a:t>
            </a:r>
            <a:r>
              <a:rPr lang="it-IT" sz="1100" b="1" dirty="0">
                <a:solidFill>
                  <a:schemeClr val="accent2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parzialmente </a:t>
            </a:r>
            <a:br>
              <a:rPr lang="it-IT" sz="1100" b="1" dirty="0">
                <a:solidFill>
                  <a:schemeClr val="accent2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</a:br>
            <a:r>
              <a:rPr lang="it-IT" sz="1100" b="1" dirty="0">
                <a:solidFill>
                  <a:schemeClr val="accent2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           chiaro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49ACCBA5-D469-5C7C-00EE-207BDB17642B}"/>
              </a:ext>
            </a:extLst>
          </p:cNvPr>
          <p:cNvSpPr txBox="1"/>
          <p:nvPr/>
        </p:nvSpPr>
        <p:spPr>
          <a:xfrm>
            <a:off x="4282425" y="2661419"/>
            <a:ext cx="14205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dirty="0">
                <a:solidFill>
                  <a:schemeClr val="accent2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Contesto </a:t>
            </a:r>
            <a:r>
              <a:rPr lang="it-IT" sz="1100" b="1" dirty="0">
                <a:solidFill>
                  <a:schemeClr val="accent2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chiaro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B4763668-6E37-B2AF-8308-A3A7DD083A49}"/>
              </a:ext>
            </a:extLst>
          </p:cNvPr>
          <p:cNvSpPr txBox="1"/>
          <p:nvPr/>
        </p:nvSpPr>
        <p:spPr>
          <a:xfrm>
            <a:off x="4282425" y="5704466"/>
            <a:ext cx="19600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>
                <a:solidFill>
                  <a:schemeClr val="accent2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Contesto </a:t>
            </a:r>
            <a:r>
              <a:rPr lang="it-IT" sz="1100" b="1" dirty="0">
                <a:solidFill>
                  <a:schemeClr val="accent2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complesso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F36729C1-C076-4464-ED2A-26447BF2FA5D}"/>
              </a:ext>
            </a:extLst>
          </p:cNvPr>
          <p:cNvSpPr txBox="1"/>
          <p:nvPr/>
        </p:nvSpPr>
        <p:spPr>
          <a:xfrm>
            <a:off x="4282425" y="4998502"/>
            <a:ext cx="19600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>
                <a:solidFill>
                  <a:schemeClr val="accent2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Contesti </a:t>
            </a:r>
            <a:r>
              <a:rPr lang="it-IT" sz="1100" b="1" dirty="0">
                <a:solidFill>
                  <a:schemeClr val="accent2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molteplici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0F657363-F248-FF90-9323-1C04ACA3DA40}"/>
              </a:ext>
            </a:extLst>
          </p:cNvPr>
          <p:cNvSpPr txBox="1"/>
          <p:nvPr/>
        </p:nvSpPr>
        <p:spPr>
          <a:xfrm>
            <a:off x="4282425" y="4327569"/>
            <a:ext cx="19600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>
                <a:solidFill>
                  <a:schemeClr val="accent2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Contesto </a:t>
            </a:r>
            <a:r>
              <a:rPr lang="it-IT" sz="1100" b="1" dirty="0">
                <a:solidFill>
                  <a:schemeClr val="accent2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non chiaro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4B7BC5BB-2366-0B02-5DFE-7B2CEEAB950A}"/>
              </a:ext>
            </a:extLst>
          </p:cNvPr>
          <p:cNvSpPr txBox="1"/>
          <p:nvPr/>
        </p:nvSpPr>
        <p:spPr>
          <a:xfrm>
            <a:off x="243467" y="4727281"/>
            <a:ext cx="2285428" cy="1388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</a:pPr>
            <a:r>
              <a:rPr lang="en-AU" sz="1200" b="1" u="sng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food for thought:</a:t>
            </a:r>
          </a:p>
          <a:p>
            <a:pPr>
              <a:lnSpc>
                <a:spcPts val="1700"/>
              </a:lnSpc>
            </a:pPr>
            <a:r>
              <a:rPr lang="en-AU" sz="12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digitalization increases the data available, the potential for AI-driven process control grows in a virtuous circle</a:t>
            </a:r>
          </a:p>
        </p:txBody>
      </p:sp>
      <p:pic>
        <p:nvPicPr>
          <p:cNvPr id="29" name="Immagine 28">
            <a:extLst>
              <a:ext uri="{FF2B5EF4-FFF2-40B4-BE49-F238E27FC236}">
                <a16:creationId xmlns:a16="http://schemas.microsoft.com/office/drawing/2014/main" id="{18CA0A43-6BC7-E794-DBA6-099663B2746D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77161" y="5530086"/>
            <a:ext cx="381352" cy="396953"/>
          </a:xfrm>
          <a:prstGeom prst="rect">
            <a:avLst/>
          </a:prstGeom>
        </p:spPr>
      </p:pic>
      <p:sp>
        <p:nvSpPr>
          <p:cNvPr id="30" name="Freccia a destra 29">
            <a:extLst>
              <a:ext uri="{FF2B5EF4-FFF2-40B4-BE49-F238E27FC236}">
                <a16:creationId xmlns:a16="http://schemas.microsoft.com/office/drawing/2014/main" id="{FACAEEE0-58C0-98D6-0960-89C35DE4AA89}"/>
              </a:ext>
            </a:extLst>
          </p:cNvPr>
          <p:cNvSpPr/>
          <p:nvPr/>
        </p:nvSpPr>
        <p:spPr>
          <a:xfrm flipH="1">
            <a:off x="3012876" y="2451319"/>
            <a:ext cx="528321" cy="461664"/>
          </a:xfrm>
          <a:prstGeom prst="rightArrow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329543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5C0DE366-0522-BBC3-D4C5-5F9223EE2622}"/>
              </a:ext>
            </a:extLst>
          </p:cNvPr>
          <p:cNvSpPr/>
          <p:nvPr/>
        </p:nvSpPr>
        <p:spPr>
          <a:xfrm>
            <a:off x="4896808" y="2023332"/>
            <a:ext cx="6919272" cy="17225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>
              <a:solidFill>
                <a:srgbClr val="CC00CC"/>
              </a:solidFill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613DA174-41D7-A024-3AB0-EC29AA20FB11}"/>
              </a:ext>
            </a:extLst>
          </p:cNvPr>
          <p:cNvSpPr/>
          <p:nvPr/>
        </p:nvSpPr>
        <p:spPr>
          <a:xfrm>
            <a:off x="71120" y="1046480"/>
            <a:ext cx="4619943" cy="51409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4AC38CC7-519E-0F3C-9844-7F539561C9ED}"/>
              </a:ext>
            </a:extLst>
          </p:cNvPr>
          <p:cNvSpPr txBox="1"/>
          <p:nvPr/>
        </p:nvSpPr>
        <p:spPr>
          <a:xfrm>
            <a:off x="3201819" y="408413"/>
            <a:ext cx="81875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BE1522"/>
                </a:solidFill>
                <a:latin typeface="Helvetica Neue" charset="0"/>
                <a:ea typeface="Helvetica Neue" charset="0"/>
                <a:cs typeface="Helvetica Neue" charset="0"/>
              </a:rPr>
              <a:t>embracing change: Breaking the Constraints</a:t>
            </a:r>
            <a:endParaRPr lang="it-IT" sz="2400" b="1" dirty="0">
              <a:solidFill>
                <a:srgbClr val="BE1522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0E8D51C7-329A-3CF8-F4F0-22ED5FBC4E57}"/>
              </a:ext>
            </a:extLst>
          </p:cNvPr>
          <p:cNvSpPr txBox="1"/>
          <p:nvPr/>
        </p:nvSpPr>
        <p:spPr>
          <a:xfrm>
            <a:off x="4924743" y="1141105"/>
            <a:ext cx="681005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AI e RPA stanno rendendo i processi di business </a:t>
            </a:r>
            <a:r>
              <a:rPr lang="it-IT" b="1" dirty="0">
                <a:solidFill>
                  <a:srgbClr val="0000FF"/>
                </a:solidFill>
              </a:rPr>
              <a:t>più</a:t>
            </a:r>
            <a:r>
              <a:rPr lang="it-IT" dirty="0"/>
              <a:t> </a:t>
            </a:r>
            <a:r>
              <a:rPr lang="it-IT" b="1" dirty="0">
                <a:solidFill>
                  <a:srgbClr val="0000FF"/>
                </a:solidFill>
              </a:rPr>
              <a:t>adattabili, efficienti e resilienti</a:t>
            </a:r>
            <a:r>
              <a:rPr lang="it-IT" dirty="0"/>
              <a:t>, aiutando le aziende a superare una serie di sfide e </a:t>
            </a:r>
            <a:r>
              <a:rPr lang="it-IT" b="1" dirty="0">
                <a:solidFill>
                  <a:srgbClr val="CC00CC"/>
                </a:solidFill>
              </a:rPr>
              <a:t>vincoli tradizionali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930232AB-378C-6F1B-FDDE-95443C4B652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27937" y="2197104"/>
            <a:ext cx="555545" cy="555545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4AB13D86-9D13-F6C6-18D7-B0523BE8EB0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13096" y="2197104"/>
            <a:ext cx="555545" cy="555545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5432CE0C-C258-2226-F082-D64EF757132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01096" y="2280549"/>
            <a:ext cx="815411" cy="388654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073FA2E5-7229-A1D5-43DF-3ED3EBE5A59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21290" y="2926384"/>
            <a:ext cx="417988" cy="619242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0DD61295-C40C-47CB-ED5D-CA5DD76C448F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254240" y="2965637"/>
            <a:ext cx="569253" cy="569253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7D1A005E-2B49-EDEA-85A6-A9CCFD525E02}"/>
              </a:ext>
            </a:extLst>
          </p:cNvPr>
          <p:cNvSpPr txBox="1"/>
          <p:nvPr/>
        </p:nvSpPr>
        <p:spPr>
          <a:xfrm>
            <a:off x="5717651" y="2320988"/>
            <a:ext cx="11294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CC00CC"/>
                </a:solidFill>
                <a:latin typeface="Verdana Pro SemiBold" panose="020B0604020202020204" pitchFamily="34" charset="0"/>
              </a:rPr>
              <a:t>TIME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A931F045-9B0B-C740-B03A-95EFD177461E}"/>
              </a:ext>
            </a:extLst>
          </p:cNvPr>
          <p:cNvSpPr txBox="1"/>
          <p:nvPr/>
        </p:nvSpPr>
        <p:spPr>
          <a:xfrm>
            <a:off x="7858093" y="2244044"/>
            <a:ext cx="1300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rgbClr val="CC00CC"/>
                </a:solidFill>
                <a:latin typeface="Verdana Pro SemiBold" panose="020B0604020202020204" pitchFamily="34" charset="0"/>
              </a:rPr>
              <a:t>SKILLS &amp; </a:t>
            </a:r>
            <a:br>
              <a:rPr lang="it-IT" sz="1200" dirty="0">
                <a:solidFill>
                  <a:srgbClr val="CC00CC"/>
                </a:solidFill>
                <a:latin typeface="Verdana Pro SemiBold" panose="020B0604020202020204" pitchFamily="34" charset="0"/>
              </a:rPr>
            </a:br>
            <a:r>
              <a:rPr lang="it-IT" sz="1200" dirty="0">
                <a:solidFill>
                  <a:srgbClr val="CC00CC"/>
                </a:solidFill>
                <a:latin typeface="Verdana Pro SemiBold" panose="020B0604020202020204" pitchFamily="34" charset="0"/>
              </a:rPr>
              <a:t>KNOWLEDGE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29AFE21F-1119-4975-0827-B71219EC62F9}"/>
              </a:ext>
            </a:extLst>
          </p:cNvPr>
          <p:cNvSpPr txBox="1"/>
          <p:nvPr/>
        </p:nvSpPr>
        <p:spPr>
          <a:xfrm>
            <a:off x="10243689" y="2320988"/>
            <a:ext cx="14070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rgbClr val="CC00CC"/>
                </a:solidFill>
                <a:latin typeface="Verdana Pro SemiBold" panose="020B0604020202020204" pitchFamily="34" charset="0"/>
              </a:rPr>
              <a:t>DEVICES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66AFEBD7-FCEA-6388-017A-2A3105B2B8C1}"/>
              </a:ext>
            </a:extLst>
          </p:cNvPr>
          <p:cNvSpPr txBox="1"/>
          <p:nvPr/>
        </p:nvSpPr>
        <p:spPr>
          <a:xfrm>
            <a:off x="5539278" y="3043985"/>
            <a:ext cx="17832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CC00CC"/>
                </a:solidFill>
                <a:latin typeface="Verdana Pro SemiBold" panose="020B0604020202020204" pitchFamily="34" charset="0"/>
              </a:rPr>
              <a:t>GEOGRAPHY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BBDA9393-D618-0204-3C91-967225A9DF3D}"/>
              </a:ext>
            </a:extLst>
          </p:cNvPr>
          <p:cNvSpPr txBox="1"/>
          <p:nvPr/>
        </p:nvSpPr>
        <p:spPr>
          <a:xfrm>
            <a:off x="7880179" y="3043985"/>
            <a:ext cx="12786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rgbClr val="CC00CC"/>
                </a:solidFill>
                <a:latin typeface="Verdana Pro SemiBold" panose="020B0604020202020204" pitchFamily="34" charset="0"/>
              </a:rPr>
              <a:t>RESOURCES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6CB7038E-CE60-9EB5-838B-73A8923F7878}"/>
              </a:ext>
            </a:extLst>
          </p:cNvPr>
          <p:cNvSpPr txBox="1"/>
          <p:nvPr/>
        </p:nvSpPr>
        <p:spPr>
          <a:xfrm>
            <a:off x="4924743" y="3916931"/>
            <a:ext cx="681005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Sta cambiando radicalmente il modo in cui gli utenti interagiscono con i sistemi informativi, portando a un'esperienza utente </a:t>
            </a:r>
            <a:r>
              <a:rPr lang="it-IT" b="1" dirty="0">
                <a:solidFill>
                  <a:srgbClr val="0000FF"/>
                </a:solidFill>
              </a:rPr>
              <a:t>(UX) più personalizzata, intuitiva e centrata sull'utente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CAFA1CBC-C387-A527-D1A1-8E6CEDF2C2F6}"/>
              </a:ext>
            </a:extLst>
          </p:cNvPr>
          <p:cNvSpPr txBox="1"/>
          <p:nvPr/>
        </p:nvSpPr>
        <p:spPr>
          <a:xfrm>
            <a:off x="4924743" y="5052706"/>
            <a:ext cx="658653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0000FF"/>
                </a:solidFill>
              </a:rPr>
              <a:t>Generative AI </a:t>
            </a:r>
            <a:r>
              <a:rPr lang="it-IT" dirty="0">
                <a:solidFill>
                  <a:srgbClr val="00B050"/>
                </a:solidFill>
              </a:rPr>
              <a:t>(es.: </a:t>
            </a:r>
            <a:r>
              <a:rPr lang="it-IT" noProof="1">
                <a:solidFill>
                  <a:srgbClr val="00B050"/>
                </a:solidFill>
              </a:rPr>
              <a:t>ChatGPT</a:t>
            </a:r>
            <a:r>
              <a:rPr lang="it-IT" dirty="0">
                <a:solidFill>
                  <a:srgbClr val="00B050"/>
                </a:solidFill>
              </a:rPr>
              <a:t>),</a:t>
            </a:r>
            <a:r>
              <a:rPr lang="it-IT" dirty="0"/>
              <a:t> la capacità produrre dati sintetici e di supportare l’uomo nelle sue attività creative, rivoluzionerà infine la UX dei sistemi applicativi ?!</a:t>
            </a:r>
          </a:p>
        </p:txBody>
      </p:sp>
      <p:grpSp>
        <p:nvGrpSpPr>
          <p:cNvPr id="18" name="Gruppo 17">
            <a:extLst>
              <a:ext uri="{FF2B5EF4-FFF2-40B4-BE49-F238E27FC236}">
                <a16:creationId xmlns:a16="http://schemas.microsoft.com/office/drawing/2014/main" id="{54029AC3-94A7-20EB-6573-60B9C3C68C7A}"/>
              </a:ext>
            </a:extLst>
          </p:cNvPr>
          <p:cNvGrpSpPr/>
          <p:nvPr/>
        </p:nvGrpSpPr>
        <p:grpSpPr>
          <a:xfrm>
            <a:off x="171418" y="1459608"/>
            <a:ext cx="3698243" cy="4499788"/>
            <a:chOff x="455898" y="1459608"/>
            <a:chExt cx="3698243" cy="4499788"/>
          </a:xfrm>
        </p:grpSpPr>
        <p:pic>
          <p:nvPicPr>
            <p:cNvPr id="19" name="Immagine 18">
              <a:extLst>
                <a:ext uri="{FF2B5EF4-FFF2-40B4-BE49-F238E27FC236}">
                  <a16:creationId xmlns:a16="http://schemas.microsoft.com/office/drawing/2014/main" id="{987B5AF5-C376-BC5C-EA6C-07F81DA4FEE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42149" y="1459608"/>
              <a:ext cx="450496" cy="461665"/>
            </a:xfrm>
            <a:prstGeom prst="rect">
              <a:avLst/>
            </a:prstGeom>
          </p:spPr>
        </p:pic>
        <p:cxnSp>
          <p:nvCxnSpPr>
            <p:cNvPr id="20" name="Connettore curvo 19">
              <a:extLst>
                <a:ext uri="{FF2B5EF4-FFF2-40B4-BE49-F238E27FC236}">
                  <a16:creationId xmlns:a16="http://schemas.microsoft.com/office/drawing/2014/main" id="{007CA34C-E232-5340-7501-15A962187D47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476219" y="2070131"/>
              <a:ext cx="3657600" cy="3230880"/>
            </a:xfrm>
            <a:prstGeom prst="curvedConnector3">
              <a:avLst>
                <a:gd name="adj1" fmla="val 50000"/>
              </a:avLst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e 20">
              <a:extLst>
                <a:ext uri="{FF2B5EF4-FFF2-40B4-BE49-F238E27FC236}">
                  <a16:creationId xmlns:a16="http://schemas.microsoft.com/office/drawing/2014/main" id="{F2DF142E-A7E7-B099-1E34-852451D591CF}"/>
                </a:ext>
              </a:extLst>
            </p:cNvPr>
            <p:cNvSpPr/>
            <p:nvPr/>
          </p:nvSpPr>
          <p:spPr>
            <a:xfrm>
              <a:off x="455898" y="1480623"/>
              <a:ext cx="467360" cy="461665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dirty="0">
                  <a:solidFill>
                    <a:srgbClr val="0070C0"/>
                  </a:solidFill>
                </a:rPr>
                <a:t>1</a:t>
              </a:r>
            </a:p>
          </p:txBody>
        </p:sp>
        <p:sp>
          <p:nvSpPr>
            <p:cNvPr id="22" name="Ovale 21">
              <a:extLst>
                <a:ext uri="{FF2B5EF4-FFF2-40B4-BE49-F238E27FC236}">
                  <a16:creationId xmlns:a16="http://schemas.microsoft.com/office/drawing/2014/main" id="{1D14651D-71C9-694A-0BE5-A75551549409}"/>
                </a:ext>
              </a:extLst>
            </p:cNvPr>
            <p:cNvSpPr/>
            <p:nvPr/>
          </p:nvSpPr>
          <p:spPr>
            <a:xfrm>
              <a:off x="689578" y="2557583"/>
              <a:ext cx="467360" cy="461665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dirty="0">
                  <a:solidFill>
                    <a:srgbClr val="0070C0"/>
                  </a:solidFill>
                </a:rPr>
                <a:t>2</a:t>
              </a:r>
            </a:p>
          </p:txBody>
        </p:sp>
        <p:sp>
          <p:nvSpPr>
            <p:cNvPr id="23" name="Ovale 22">
              <a:extLst>
                <a:ext uri="{FF2B5EF4-FFF2-40B4-BE49-F238E27FC236}">
                  <a16:creationId xmlns:a16="http://schemas.microsoft.com/office/drawing/2014/main" id="{165287AA-E874-78AF-CC9B-2616B6132167}"/>
                </a:ext>
              </a:extLst>
            </p:cNvPr>
            <p:cNvSpPr/>
            <p:nvPr/>
          </p:nvSpPr>
          <p:spPr>
            <a:xfrm>
              <a:off x="1435105" y="3289541"/>
              <a:ext cx="467360" cy="461665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dirty="0">
                  <a:solidFill>
                    <a:srgbClr val="0070C0"/>
                  </a:solidFill>
                </a:rPr>
                <a:t>3</a:t>
              </a:r>
            </a:p>
          </p:txBody>
        </p:sp>
        <p:sp>
          <p:nvSpPr>
            <p:cNvPr id="24" name="Ovale 23">
              <a:extLst>
                <a:ext uri="{FF2B5EF4-FFF2-40B4-BE49-F238E27FC236}">
                  <a16:creationId xmlns:a16="http://schemas.microsoft.com/office/drawing/2014/main" id="{9970E8E3-6055-371C-8CA4-B010304FC037}"/>
                </a:ext>
              </a:extLst>
            </p:cNvPr>
            <p:cNvSpPr/>
            <p:nvPr/>
          </p:nvSpPr>
          <p:spPr>
            <a:xfrm>
              <a:off x="2712108" y="3665251"/>
              <a:ext cx="467360" cy="461665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dirty="0">
                  <a:solidFill>
                    <a:srgbClr val="0070C0"/>
                  </a:solidFill>
                </a:rPr>
                <a:t>4</a:t>
              </a:r>
            </a:p>
          </p:txBody>
        </p:sp>
        <p:sp>
          <p:nvSpPr>
            <p:cNvPr id="25" name="Ovale 24">
              <a:extLst>
                <a:ext uri="{FF2B5EF4-FFF2-40B4-BE49-F238E27FC236}">
                  <a16:creationId xmlns:a16="http://schemas.microsoft.com/office/drawing/2014/main" id="{1F5BC680-58C5-D105-28DA-E3742F8FA275}"/>
                </a:ext>
              </a:extLst>
            </p:cNvPr>
            <p:cNvSpPr/>
            <p:nvPr/>
          </p:nvSpPr>
          <p:spPr>
            <a:xfrm>
              <a:off x="3494429" y="4518691"/>
              <a:ext cx="467360" cy="461665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dirty="0">
                  <a:solidFill>
                    <a:srgbClr val="0070C0"/>
                  </a:solidFill>
                </a:rPr>
                <a:t>5</a:t>
              </a:r>
            </a:p>
          </p:txBody>
        </p:sp>
        <p:sp>
          <p:nvSpPr>
            <p:cNvPr id="26" name="Ovale 25">
              <a:extLst>
                <a:ext uri="{FF2B5EF4-FFF2-40B4-BE49-F238E27FC236}">
                  <a16:creationId xmlns:a16="http://schemas.microsoft.com/office/drawing/2014/main" id="{32ACC9AA-7756-3F4C-6AFD-5978245551B7}"/>
                </a:ext>
              </a:extLst>
            </p:cNvPr>
            <p:cNvSpPr/>
            <p:nvPr/>
          </p:nvSpPr>
          <p:spPr>
            <a:xfrm>
              <a:off x="3686781" y="5497731"/>
              <a:ext cx="467360" cy="461665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dirty="0">
                  <a:solidFill>
                    <a:srgbClr val="0070C0"/>
                  </a:solidFill>
                </a:rPr>
                <a:t>6</a:t>
              </a:r>
            </a:p>
          </p:txBody>
        </p:sp>
        <p:sp>
          <p:nvSpPr>
            <p:cNvPr id="27" name="CasellaDiTesto 26">
              <a:extLst>
                <a:ext uri="{FF2B5EF4-FFF2-40B4-BE49-F238E27FC236}">
                  <a16:creationId xmlns:a16="http://schemas.microsoft.com/office/drawing/2014/main" id="{CB1AB489-9FF1-F036-31DB-AEF2D3475197}"/>
                </a:ext>
              </a:extLst>
            </p:cNvPr>
            <p:cNvSpPr txBox="1"/>
            <p:nvPr/>
          </p:nvSpPr>
          <p:spPr>
            <a:xfrm>
              <a:off x="1589915" y="1526376"/>
              <a:ext cx="7416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dirty="0" err="1"/>
                <a:t>iRPA</a:t>
              </a:r>
              <a:endParaRPr lang="en-AU" dirty="0"/>
            </a:p>
          </p:txBody>
        </p:sp>
        <p:pic>
          <p:nvPicPr>
            <p:cNvPr id="28" name="Immagine 27">
              <a:extLst>
                <a:ext uri="{FF2B5EF4-FFF2-40B4-BE49-F238E27FC236}">
                  <a16:creationId xmlns:a16="http://schemas.microsoft.com/office/drawing/2014/main" id="{497C8E35-D1A1-F906-A512-A1726312CB9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254635" y="2468482"/>
              <a:ext cx="444500" cy="444500"/>
            </a:xfrm>
            <a:prstGeom prst="rect">
              <a:avLst/>
            </a:prstGeom>
          </p:spPr>
        </p:pic>
        <p:sp>
          <p:nvSpPr>
            <p:cNvPr id="29" name="CasellaDiTesto 28">
              <a:extLst>
                <a:ext uri="{FF2B5EF4-FFF2-40B4-BE49-F238E27FC236}">
                  <a16:creationId xmlns:a16="http://schemas.microsoft.com/office/drawing/2014/main" id="{27279B3D-2BDD-C0A6-B591-463D4583307F}"/>
                </a:ext>
              </a:extLst>
            </p:cNvPr>
            <p:cNvSpPr txBox="1"/>
            <p:nvPr/>
          </p:nvSpPr>
          <p:spPr>
            <a:xfrm>
              <a:off x="1721995" y="2356762"/>
              <a:ext cx="1219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dirty="0"/>
                <a:t>Machine Learning</a:t>
              </a:r>
            </a:p>
          </p:txBody>
        </p:sp>
        <p:pic>
          <p:nvPicPr>
            <p:cNvPr id="30" name="Immagine 29">
              <a:extLst>
                <a:ext uri="{FF2B5EF4-FFF2-40B4-BE49-F238E27FC236}">
                  <a16:creationId xmlns:a16="http://schemas.microsoft.com/office/drawing/2014/main" id="{C8A0AA00-B044-2DAE-51F8-AD56A7191A3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900422" y="4536380"/>
              <a:ext cx="369332" cy="369332"/>
            </a:xfrm>
            <a:prstGeom prst="rect">
              <a:avLst/>
            </a:prstGeom>
          </p:spPr>
        </p:pic>
        <p:sp>
          <p:nvSpPr>
            <p:cNvPr id="31" name="CasellaDiTesto 30">
              <a:extLst>
                <a:ext uri="{FF2B5EF4-FFF2-40B4-BE49-F238E27FC236}">
                  <a16:creationId xmlns:a16="http://schemas.microsoft.com/office/drawing/2014/main" id="{5E1530A5-5A14-D46C-EE28-DC74F57018DB}"/>
                </a:ext>
              </a:extLst>
            </p:cNvPr>
            <p:cNvSpPr txBox="1"/>
            <p:nvPr/>
          </p:nvSpPr>
          <p:spPr>
            <a:xfrm>
              <a:off x="541682" y="4167847"/>
              <a:ext cx="15301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dirty="0"/>
                <a:t>Orchestrator</a:t>
              </a:r>
            </a:p>
          </p:txBody>
        </p:sp>
        <p:pic>
          <p:nvPicPr>
            <p:cNvPr id="32" name="Immagine 31">
              <a:extLst>
                <a:ext uri="{FF2B5EF4-FFF2-40B4-BE49-F238E27FC236}">
                  <a16:creationId xmlns:a16="http://schemas.microsoft.com/office/drawing/2014/main" id="{3626F24E-56D8-96EA-5F5A-1D639395E0D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95323" y="3421748"/>
              <a:ext cx="450496" cy="461665"/>
            </a:xfrm>
            <a:prstGeom prst="rect">
              <a:avLst/>
            </a:prstGeom>
          </p:spPr>
        </p:pic>
        <p:pic>
          <p:nvPicPr>
            <p:cNvPr id="33" name="Immagine 32">
              <a:extLst>
                <a:ext uri="{FF2B5EF4-FFF2-40B4-BE49-F238E27FC236}">
                  <a16:creationId xmlns:a16="http://schemas.microsoft.com/office/drawing/2014/main" id="{F4C4E9CF-B2F0-1E63-F7DB-53047FEE2C2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841979" y="3936361"/>
              <a:ext cx="1112593" cy="625136"/>
            </a:xfrm>
            <a:prstGeom prst="rect">
              <a:avLst/>
            </a:prstGeom>
          </p:spPr>
        </p:pic>
      </p:grpSp>
      <p:pic>
        <p:nvPicPr>
          <p:cNvPr id="34" name="Immagine 33">
            <a:extLst>
              <a:ext uri="{FF2B5EF4-FFF2-40B4-BE49-F238E27FC236}">
                <a16:creationId xmlns:a16="http://schemas.microsoft.com/office/drawing/2014/main" id="{AEE41AE0-B999-8B56-2849-22A2F20C1DB9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70782" y="2846308"/>
            <a:ext cx="893410" cy="644086"/>
          </a:xfrm>
          <a:prstGeom prst="rect">
            <a:avLst/>
          </a:prstGeom>
        </p:spPr>
      </p:pic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6B0CDC16-E7C7-7445-E6EA-4009BB5E8A50}"/>
              </a:ext>
            </a:extLst>
          </p:cNvPr>
          <p:cNvSpPr txBox="1"/>
          <p:nvPr/>
        </p:nvSpPr>
        <p:spPr>
          <a:xfrm>
            <a:off x="10102114" y="2937518"/>
            <a:ext cx="1407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rgbClr val="CC00CC"/>
                </a:solidFill>
                <a:latin typeface="Verdana Pro SemiBold" panose="020B0604020202020204" pitchFamily="34" charset="0"/>
              </a:rPr>
              <a:t>INFORMATION SILOS</a:t>
            </a:r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23A15B10-D654-9410-D3E6-C829F4C0CAE9}"/>
              </a:ext>
            </a:extLst>
          </p:cNvPr>
          <p:cNvSpPr txBox="1"/>
          <p:nvPr/>
        </p:nvSpPr>
        <p:spPr>
          <a:xfrm>
            <a:off x="393922" y="5109333"/>
            <a:ext cx="2022207" cy="952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</a:pPr>
            <a:r>
              <a:rPr lang="en-AU" sz="1200" b="1" u="sng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food for thought:</a:t>
            </a:r>
          </a:p>
          <a:p>
            <a:pPr>
              <a:lnSpc>
                <a:spcPts val="1700"/>
              </a:lnSpc>
            </a:pPr>
            <a:r>
              <a:rPr lang="en-AU" sz="12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autonomous driving on the road… also in business processes?!</a:t>
            </a:r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569C769D-0F3F-B2FF-9230-23F899A02546}"/>
              </a:ext>
            </a:extLst>
          </p:cNvPr>
          <p:cNvSpPr txBox="1"/>
          <p:nvPr/>
        </p:nvSpPr>
        <p:spPr>
          <a:xfrm>
            <a:off x="2533665" y="1326742"/>
            <a:ext cx="2022207" cy="1388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</a:pPr>
            <a:r>
              <a:rPr lang="en-AU" sz="1200" b="1" u="sng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food for thought:</a:t>
            </a:r>
          </a:p>
          <a:p>
            <a:pPr>
              <a:lnSpc>
                <a:spcPts val="1700"/>
              </a:lnSpc>
            </a:pPr>
            <a:r>
              <a:rPr lang="en-AU" sz="12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role of humans is to orchestrate and pilot the processes towards the best decisions and actions</a:t>
            </a: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111BFE1E-129D-1C25-3DAE-446DE7B539FF}"/>
              </a:ext>
            </a:extLst>
          </p:cNvPr>
          <p:cNvSpPr txBox="1"/>
          <p:nvPr/>
        </p:nvSpPr>
        <p:spPr>
          <a:xfrm>
            <a:off x="509062" y="4567157"/>
            <a:ext cx="10396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dirty="0"/>
              <a:t>End-user</a:t>
            </a:r>
          </a:p>
        </p:txBody>
      </p:sp>
      <p:sp>
        <p:nvSpPr>
          <p:cNvPr id="39" name="Freccia in giù 38">
            <a:extLst>
              <a:ext uri="{FF2B5EF4-FFF2-40B4-BE49-F238E27FC236}">
                <a16:creationId xmlns:a16="http://schemas.microsoft.com/office/drawing/2014/main" id="{EEF655EA-EC61-9B5B-451A-C4A646332D27}"/>
              </a:ext>
            </a:extLst>
          </p:cNvPr>
          <p:cNvSpPr/>
          <p:nvPr/>
        </p:nvSpPr>
        <p:spPr>
          <a:xfrm>
            <a:off x="471401" y="4587491"/>
            <a:ext cx="167377" cy="269762"/>
          </a:xfrm>
          <a:prstGeom prst="downArrow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40" name="Freccia in giù 39">
            <a:extLst>
              <a:ext uri="{FF2B5EF4-FFF2-40B4-BE49-F238E27FC236}">
                <a16:creationId xmlns:a16="http://schemas.microsoft.com/office/drawing/2014/main" id="{784BB4A6-1B4B-7681-A6A9-DB36084DCCF1}"/>
              </a:ext>
            </a:extLst>
          </p:cNvPr>
          <p:cNvSpPr/>
          <p:nvPr/>
        </p:nvSpPr>
        <p:spPr>
          <a:xfrm flipV="1">
            <a:off x="137954" y="4166831"/>
            <a:ext cx="167377" cy="269762"/>
          </a:xfrm>
          <a:prstGeom prst="downArrow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41" name="Immagine 40">
            <a:extLst>
              <a:ext uri="{FF2B5EF4-FFF2-40B4-BE49-F238E27FC236}">
                <a16:creationId xmlns:a16="http://schemas.microsoft.com/office/drawing/2014/main" id="{850A9C7B-50AD-E21E-3A18-F659A5E05F9F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77161" y="5530086"/>
            <a:ext cx="381352" cy="396953"/>
          </a:xfrm>
          <a:prstGeom prst="rect">
            <a:avLst/>
          </a:prstGeom>
        </p:spPr>
      </p:pic>
      <p:pic>
        <p:nvPicPr>
          <p:cNvPr id="42" name="Immagine 41">
            <a:extLst>
              <a:ext uri="{FF2B5EF4-FFF2-40B4-BE49-F238E27FC236}">
                <a16:creationId xmlns:a16="http://schemas.microsoft.com/office/drawing/2014/main" id="{5C13156D-C5E6-79E9-DFB7-40DE012FFB24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28989" y="4609428"/>
            <a:ext cx="450496" cy="461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9404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17E800ED-4BAE-A946-E018-6E51E60D9E1D}"/>
              </a:ext>
            </a:extLst>
          </p:cNvPr>
          <p:cNvSpPr/>
          <p:nvPr/>
        </p:nvSpPr>
        <p:spPr>
          <a:xfrm>
            <a:off x="8531258" y="1387897"/>
            <a:ext cx="3503429" cy="749185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07855555-F735-5B23-DF01-13E79981CA8C}"/>
              </a:ext>
            </a:extLst>
          </p:cNvPr>
          <p:cNvSpPr/>
          <p:nvPr/>
        </p:nvSpPr>
        <p:spPr>
          <a:xfrm>
            <a:off x="8531258" y="2273607"/>
            <a:ext cx="3503429" cy="383181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9319A1A7-C645-2B33-7344-ABFA1E303ADD}"/>
              </a:ext>
            </a:extLst>
          </p:cNvPr>
          <p:cNvSpPr txBox="1"/>
          <p:nvPr/>
        </p:nvSpPr>
        <p:spPr>
          <a:xfrm>
            <a:off x="3790073" y="425760"/>
            <a:ext cx="5099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BE1522"/>
                </a:solidFill>
                <a:latin typeface="Helvetica Neue" charset="0"/>
                <a:ea typeface="Helvetica Neue" charset="0"/>
                <a:cs typeface="Helvetica Neue" charset="0"/>
              </a:rPr>
              <a:t>introducing Generative A.I. </a:t>
            </a:r>
            <a:endParaRPr lang="it-IT" sz="2400" b="1" dirty="0">
              <a:solidFill>
                <a:srgbClr val="BE1522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5" name="Terminatore 4">
            <a:extLst>
              <a:ext uri="{FF2B5EF4-FFF2-40B4-BE49-F238E27FC236}">
                <a16:creationId xmlns:a16="http://schemas.microsoft.com/office/drawing/2014/main" id="{D2198B03-DBEE-6688-0975-10A77EB1251A}"/>
              </a:ext>
            </a:extLst>
          </p:cNvPr>
          <p:cNvSpPr/>
          <p:nvPr/>
        </p:nvSpPr>
        <p:spPr>
          <a:xfrm>
            <a:off x="906716" y="2449729"/>
            <a:ext cx="1961015" cy="497712"/>
          </a:xfrm>
          <a:prstGeom prst="flowChartTerminator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Terminatore 5">
            <a:extLst>
              <a:ext uri="{FF2B5EF4-FFF2-40B4-BE49-F238E27FC236}">
                <a16:creationId xmlns:a16="http://schemas.microsoft.com/office/drawing/2014/main" id="{AE00C17D-A164-1C52-DBC5-F53FB5EB0438}"/>
              </a:ext>
            </a:extLst>
          </p:cNvPr>
          <p:cNvSpPr/>
          <p:nvPr/>
        </p:nvSpPr>
        <p:spPr>
          <a:xfrm>
            <a:off x="906716" y="3204012"/>
            <a:ext cx="1961015" cy="497712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Terminatore 6">
            <a:extLst>
              <a:ext uri="{FF2B5EF4-FFF2-40B4-BE49-F238E27FC236}">
                <a16:creationId xmlns:a16="http://schemas.microsoft.com/office/drawing/2014/main" id="{D3BB7AE4-A97D-5B6E-45E7-2AA4E409131C}"/>
              </a:ext>
            </a:extLst>
          </p:cNvPr>
          <p:cNvSpPr/>
          <p:nvPr/>
        </p:nvSpPr>
        <p:spPr>
          <a:xfrm>
            <a:off x="906716" y="3958295"/>
            <a:ext cx="1961015" cy="497712"/>
          </a:xfrm>
          <a:prstGeom prst="flowChartTerminator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Terminatore 7">
            <a:extLst>
              <a:ext uri="{FF2B5EF4-FFF2-40B4-BE49-F238E27FC236}">
                <a16:creationId xmlns:a16="http://schemas.microsoft.com/office/drawing/2014/main" id="{96DA28FB-223A-4513-B123-C661C5070510}"/>
              </a:ext>
            </a:extLst>
          </p:cNvPr>
          <p:cNvSpPr/>
          <p:nvPr/>
        </p:nvSpPr>
        <p:spPr>
          <a:xfrm>
            <a:off x="906715" y="4712578"/>
            <a:ext cx="1961015" cy="497712"/>
          </a:xfrm>
          <a:prstGeom prst="flowChartTerminator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Terminatore 8">
            <a:extLst>
              <a:ext uri="{FF2B5EF4-FFF2-40B4-BE49-F238E27FC236}">
                <a16:creationId xmlns:a16="http://schemas.microsoft.com/office/drawing/2014/main" id="{84B2518D-9839-15AE-7012-3A97EAA7CDFC}"/>
              </a:ext>
            </a:extLst>
          </p:cNvPr>
          <p:cNvSpPr/>
          <p:nvPr/>
        </p:nvSpPr>
        <p:spPr>
          <a:xfrm>
            <a:off x="906716" y="5466861"/>
            <a:ext cx="1961015" cy="497712"/>
          </a:xfrm>
          <a:prstGeom prst="flowChartTerminator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68038274-AEA1-6E20-AA7F-EDAD3B50849C}"/>
              </a:ext>
            </a:extLst>
          </p:cNvPr>
          <p:cNvSpPr txBox="1"/>
          <p:nvPr/>
        </p:nvSpPr>
        <p:spPr>
          <a:xfrm>
            <a:off x="1508753" y="2538253"/>
            <a:ext cx="756938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it-IT" sz="1600" dirty="0"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TEXT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C22E5AAE-3E71-3A10-0A7F-11E78B3DB373}"/>
              </a:ext>
            </a:extLst>
          </p:cNvPr>
          <p:cNvSpPr txBox="1"/>
          <p:nvPr/>
        </p:nvSpPr>
        <p:spPr>
          <a:xfrm>
            <a:off x="1352460" y="3302296"/>
            <a:ext cx="1069524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it-IT" sz="1600" dirty="0"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IMAGES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803F2AA2-E017-500C-7750-BCD1243A780F}"/>
              </a:ext>
            </a:extLst>
          </p:cNvPr>
          <p:cNvSpPr txBox="1"/>
          <p:nvPr/>
        </p:nvSpPr>
        <p:spPr>
          <a:xfrm>
            <a:off x="1421389" y="4062587"/>
            <a:ext cx="931665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it-IT" sz="1600" dirty="0"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MUSIC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8053156C-CFED-2211-8897-55EF16E82B85}"/>
              </a:ext>
            </a:extLst>
          </p:cNvPr>
          <p:cNvSpPr txBox="1"/>
          <p:nvPr/>
        </p:nvSpPr>
        <p:spPr>
          <a:xfrm>
            <a:off x="1073898" y="4716380"/>
            <a:ext cx="162664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sz="1400" dirty="0"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NATURAL LANGUAGE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5E812A95-2B85-47BF-86E8-DC0EA7D52D56}"/>
              </a:ext>
            </a:extLst>
          </p:cNvPr>
          <p:cNvSpPr txBox="1"/>
          <p:nvPr/>
        </p:nvSpPr>
        <p:spPr>
          <a:xfrm>
            <a:off x="1421387" y="5555867"/>
            <a:ext cx="889987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it-IT" sz="1600" dirty="0"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VIDEO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7202C471-4E48-6B45-FC09-ADA510225668}"/>
              </a:ext>
            </a:extLst>
          </p:cNvPr>
          <p:cNvSpPr txBox="1"/>
          <p:nvPr/>
        </p:nvSpPr>
        <p:spPr>
          <a:xfrm>
            <a:off x="428817" y="1225559"/>
            <a:ext cx="343712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/>
              <a:t>Generative AI is a branch of artificial intelligence that focuses on creating models capable of generating new, previously unseen content. </a:t>
            </a:r>
            <a:endParaRPr lang="it-IT" sz="1600" b="1" dirty="0"/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FD577B0F-581B-47AA-60E3-0CB73C92D2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1163" y="1287776"/>
            <a:ext cx="846575" cy="846575"/>
          </a:xfrm>
          <a:prstGeom prst="rect">
            <a:avLst/>
          </a:prstGeom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6747BECA-0A8F-8DC0-2CAE-81988D9832AB}"/>
              </a:ext>
            </a:extLst>
          </p:cNvPr>
          <p:cNvSpPr txBox="1"/>
          <p:nvPr/>
        </p:nvSpPr>
        <p:spPr>
          <a:xfrm>
            <a:off x="5322397" y="1399481"/>
            <a:ext cx="27065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0000FF"/>
                </a:solidFill>
              </a:rPr>
              <a:t>LARGE LANGUAGE MODEL</a:t>
            </a:r>
          </a:p>
          <a:p>
            <a:pPr marL="285750" indent="-285750">
              <a:buFont typeface="Arial" panose="020B0604020202020204" pitchFamily="34" charset="0"/>
              <a:buChar char="►"/>
            </a:pPr>
            <a:r>
              <a:rPr lang="it-IT" b="1" dirty="0">
                <a:solidFill>
                  <a:srgbClr val="0000FF"/>
                </a:solidFill>
              </a:rPr>
              <a:t>ChatGPT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42FE08D1-CCED-B52E-C4B4-786189AF993B}"/>
              </a:ext>
            </a:extLst>
          </p:cNvPr>
          <p:cNvSpPr txBox="1"/>
          <p:nvPr/>
        </p:nvSpPr>
        <p:spPr>
          <a:xfrm>
            <a:off x="3369370" y="2432756"/>
            <a:ext cx="5389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>
                <a:latin typeface="Arial Black" panose="020B0A04020102020204" pitchFamily="34" charset="0"/>
                <a:sym typeface="Symbol" panose="05050102010706020507" pitchFamily="18" charset="2"/>
              </a:rPr>
              <a:t></a:t>
            </a:r>
            <a:endParaRPr lang="it-IT" sz="2800" b="1" dirty="0">
              <a:latin typeface="Arial Black" panose="020B0A04020102020204" pitchFamily="34" charset="0"/>
            </a:endParaRP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16843CAC-E8AF-D203-DD62-80F47CBD5022}"/>
              </a:ext>
            </a:extLst>
          </p:cNvPr>
          <p:cNvSpPr txBox="1"/>
          <p:nvPr/>
        </p:nvSpPr>
        <p:spPr>
          <a:xfrm>
            <a:off x="4094184" y="2432756"/>
            <a:ext cx="4003631" cy="29578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Content Creation, human-like text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Language Translation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Question Answering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Programming Help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Conversational Agent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Education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Brainstorming and Idea Generation</a:t>
            </a:r>
            <a:endParaRPr lang="it-IT" dirty="0"/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7311440F-E035-44DA-E581-C9C31D3CF527}"/>
              </a:ext>
            </a:extLst>
          </p:cNvPr>
          <p:cNvSpPr txBox="1"/>
          <p:nvPr/>
        </p:nvSpPr>
        <p:spPr>
          <a:xfrm>
            <a:off x="8748428" y="2862458"/>
            <a:ext cx="328625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GPT-3          175 mld   Giu. 2020</a:t>
            </a:r>
          </a:p>
          <a:p>
            <a:r>
              <a:rPr lang="it-IT" sz="1400" i="1" dirty="0"/>
              <a:t>ChatGPT-3.5     rilasciato in Nov. ‘22                             </a:t>
            </a:r>
          </a:p>
          <a:p>
            <a:r>
              <a:rPr lang="it-IT" sz="1600" dirty="0"/>
              <a:t>GPT-4  100.000 mld   Mar. 2023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07564B4A-FEA7-4F7A-02D8-EB1B663EBCF8}"/>
              </a:ext>
            </a:extLst>
          </p:cNvPr>
          <p:cNvSpPr txBox="1"/>
          <p:nvPr/>
        </p:nvSpPr>
        <p:spPr>
          <a:xfrm>
            <a:off x="8691490" y="2485431"/>
            <a:ext cx="2161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u="sng" dirty="0"/>
              <a:t>Numero di parametri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03952D7E-6594-4939-2951-DF34E82E435E}"/>
              </a:ext>
            </a:extLst>
          </p:cNvPr>
          <p:cNvSpPr txBox="1"/>
          <p:nvPr/>
        </p:nvSpPr>
        <p:spPr>
          <a:xfrm>
            <a:off x="8741394" y="1453356"/>
            <a:ext cx="30217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Evoluzione di GPT</a:t>
            </a:r>
          </a:p>
          <a:p>
            <a:r>
              <a:rPr lang="it-IT" sz="1400" b="1" dirty="0"/>
              <a:t>«</a:t>
            </a:r>
            <a:r>
              <a:rPr lang="it-IT" sz="1400" b="1" noProof="1"/>
              <a:t>Generative Pre-trained Transformer</a:t>
            </a:r>
            <a:r>
              <a:rPr lang="it-IT" sz="1400" b="1" dirty="0"/>
              <a:t>»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64B7959D-4116-2D77-6E40-34A9138D781C}"/>
              </a:ext>
            </a:extLst>
          </p:cNvPr>
          <p:cNvSpPr txBox="1"/>
          <p:nvPr/>
        </p:nvSpPr>
        <p:spPr>
          <a:xfrm>
            <a:off x="8748428" y="3850038"/>
            <a:ext cx="3141544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u="sng" dirty="0"/>
              <a:t>Memoria in una conversazione</a:t>
            </a:r>
            <a:br>
              <a:rPr lang="it-IT" dirty="0"/>
            </a:br>
            <a:r>
              <a:rPr lang="it-IT" sz="800" dirty="0"/>
              <a:t> </a:t>
            </a:r>
          </a:p>
          <a:p>
            <a:r>
              <a:rPr lang="it-IT" sz="1600" dirty="0"/>
              <a:t>GPT-3.5 circa 8.000 parole del</a:t>
            </a:r>
            <a:br>
              <a:rPr lang="it-IT" sz="1600" dirty="0"/>
            </a:br>
            <a:r>
              <a:rPr lang="it-IT" sz="1600" dirty="0"/>
              <a:t>                patrimonio conoscitivo</a:t>
            </a:r>
            <a:br>
              <a:rPr lang="it-IT" sz="1600" dirty="0"/>
            </a:br>
            <a:r>
              <a:rPr lang="it-IT" sz="800" dirty="0"/>
              <a:t> </a:t>
            </a:r>
            <a:br>
              <a:rPr lang="it-IT" sz="1600" dirty="0"/>
            </a:br>
            <a:r>
              <a:rPr lang="it-IT" sz="1600" dirty="0"/>
              <a:t>GPT-4   64.000 parole, quindi</a:t>
            </a:r>
            <a:br>
              <a:rPr lang="it-IT" sz="1600" dirty="0"/>
            </a:br>
            <a:r>
              <a:rPr lang="it-IT" sz="1600" dirty="0"/>
              <a:t>              possiede una memoria più</a:t>
            </a:r>
            <a:br>
              <a:rPr lang="it-IT" sz="1600" dirty="0"/>
            </a:br>
            <a:r>
              <a:rPr lang="it-IT" sz="1600" dirty="0"/>
              <a:t>              performante. </a:t>
            </a:r>
            <a:br>
              <a:rPr lang="it-IT" sz="1600" dirty="0"/>
            </a:br>
            <a:r>
              <a:rPr lang="it-IT" sz="1600" dirty="0"/>
              <a:t>              26 lingue.</a:t>
            </a:r>
          </a:p>
        </p:txBody>
      </p:sp>
      <p:pic>
        <p:nvPicPr>
          <p:cNvPr id="24" name="Immagine 23">
            <a:extLst>
              <a:ext uri="{FF2B5EF4-FFF2-40B4-BE49-F238E27FC236}">
                <a16:creationId xmlns:a16="http://schemas.microsoft.com/office/drawing/2014/main" id="{CBFEA173-60E1-3E51-89FD-B940CB92DC0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27476" y="85746"/>
            <a:ext cx="1608905" cy="9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4744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con angoli arrotondati 1">
            <a:extLst>
              <a:ext uri="{FF2B5EF4-FFF2-40B4-BE49-F238E27FC236}">
                <a16:creationId xmlns:a16="http://schemas.microsoft.com/office/drawing/2014/main" id="{396BBA3C-DF05-368D-ACB8-99B530B1CD8B}"/>
              </a:ext>
            </a:extLst>
          </p:cNvPr>
          <p:cNvSpPr/>
          <p:nvPr/>
        </p:nvSpPr>
        <p:spPr>
          <a:xfrm>
            <a:off x="328667" y="4224700"/>
            <a:ext cx="2222249" cy="194042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►"/>
            </a:pPr>
            <a:endParaRPr lang="en-AU" dirty="0"/>
          </a:p>
        </p:txBody>
      </p:sp>
      <p:sp>
        <p:nvSpPr>
          <p:cNvPr id="3" name="Rettangolo con angoli arrotondati 2">
            <a:extLst>
              <a:ext uri="{FF2B5EF4-FFF2-40B4-BE49-F238E27FC236}">
                <a16:creationId xmlns:a16="http://schemas.microsoft.com/office/drawing/2014/main" id="{6715F287-AD7C-D3CE-E44A-EE7A00646CDA}"/>
              </a:ext>
            </a:extLst>
          </p:cNvPr>
          <p:cNvSpPr/>
          <p:nvPr/>
        </p:nvSpPr>
        <p:spPr>
          <a:xfrm>
            <a:off x="328667" y="2733303"/>
            <a:ext cx="2222249" cy="127486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►"/>
            </a:pPr>
            <a:endParaRPr lang="en-AU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CEAF0820-EBA6-4154-0E29-1659760A6A7B}"/>
              </a:ext>
            </a:extLst>
          </p:cNvPr>
          <p:cNvSpPr txBox="1"/>
          <p:nvPr/>
        </p:nvSpPr>
        <p:spPr>
          <a:xfrm>
            <a:off x="3501160" y="145476"/>
            <a:ext cx="70202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Helvetica Neue" charset="0"/>
              </a:rPr>
              <a:t>Generative AI </a:t>
            </a:r>
            <a:r>
              <a:rPr lang="en-US" sz="2400" b="1" dirty="0">
                <a:solidFill>
                  <a:srgbClr val="BE1522"/>
                </a:solidFill>
                <a:latin typeface="Helvetica Neue" charset="0"/>
              </a:rPr>
              <a:t>will significantly transform the user experience (UX) with information systems</a:t>
            </a:r>
            <a:endParaRPr lang="it-IT" sz="2400" b="1" dirty="0">
              <a:solidFill>
                <a:srgbClr val="BE1522"/>
              </a:solidFill>
              <a:latin typeface="Helvetica Neue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262A1612-8CBB-951B-97E4-A18A9E9F7956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2412113" y="1260398"/>
            <a:ext cx="2228230" cy="1336938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127D4FDF-2901-4FAB-E4FB-12EF35946EB8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328667" y="1461726"/>
            <a:ext cx="1726557" cy="1076058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FD4AB91C-17B3-13F1-8563-F2FFA4ACEBBB}"/>
              </a:ext>
            </a:extLst>
          </p:cNvPr>
          <p:cNvSpPr txBox="1"/>
          <p:nvPr/>
        </p:nvSpPr>
        <p:spPr>
          <a:xfrm flipH="1">
            <a:off x="507774" y="2793963"/>
            <a:ext cx="172655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>
              <a:buFont typeface="Arial" panose="020B0604020202020204" pitchFamily="34" charset="0"/>
              <a:buChar char="•"/>
            </a:pPr>
            <a:r>
              <a:rPr lang="en-AU" sz="1400" dirty="0"/>
              <a:t>Go to menu A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en-AU" sz="1400" dirty="0"/>
              <a:t>Select option B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en-AU" sz="1400" dirty="0"/>
              <a:t>Open dialog C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en-AU" sz="1400" dirty="0"/>
              <a:t>Set parameter D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en-AU" sz="1400" dirty="0"/>
              <a:t>Click …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001742D5-05C1-B97D-0F71-7BBE46145772}"/>
              </a:ext>
            </a:extLst>
          </p:cNvPr>
          <p:cNvSpPr txBox="1"/>
          <p:nvPr/>
        </p:nvSpPr>
        <p:spPr>
          <a:xfrm flipH="1">
            <a:off x="2790339" y="2763944"/>
            <a:ext cx="14717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>
              <a:buFont typeface="Arial" panose="020B0604020202020204" pitchFamily="34" charset="0"/>
              <a:buChar char="•"/>
            </a:pPr>
            <a:r>
              <a:rPr lang="en-AU" sz="1600" b="1" dirty="0">
                <a:solidFill>
                  <a:srgbClr val="0070C0"/>
                </a:solidFill>
              </a:rPr>
              <a:t>Just explain what you want in Natural Language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F7CB3EAD-BDCA-DE06-73B9-1AA72FFDE01D}"/>
              </a:ext>
            </a:extLst>
          </p:cNvPr>
          <p:cNvSpPr txBox="1"/>
          <p:nvPr/>
        </p:nvSpPr>
        <p:spPr>
          <a:xfrm flipH="1">
            <a:off x="507772" y="4283210"/>
            <a:ext cx="198658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>
              <a:buFont typeface="Arial" panose="020B0604020202020204" pitchFamily="34" charset="0"/>
              <a:buChar char="•"/>
            </a:pPr>
            <a:r>
              <a:rPr lang="en-AU" sz="1400" dirty="0"/>
              <a:t>Ask IT to develop queries 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en-AU" sz="1400" dirty="0"/>
              <a:t>Select the right query 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en-AU" sz="1400" dirty="0"/>
              <a:t>Extract the info you need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en-AU" sz="1400" dirty="0"/>
              <a:t>Compare, evaluate, make offline calculations  </a:t>
            </a:r>
          </a:p>
        </p:txBody>
      </p: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59B0753F-F07E-80EA-19B0-A0C8020D4D77}"/>
              </a:ext>
            </a:extLst>
          </p:cNvPr>
          <p:cNvCxnSpPr/>
          <p:nvPr/>
        </p:nvCxnSpPr>
        <p:spPr>
          <a:xfrm>
            <a:off x="533895" y="4123864"/>
            <a:ext cx="1758474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uppo 10">
            <a:extLst>
              <a:ext uri="{FF2B5EF4-FFF2-40B4-BE49-F238E27FC236}">
                <a16:creationId xmlns:a16="http://schemas.microsoft.com/office/drawing/2014/main" id="{4B53DBA7-B62B-6F9F-AA94-0207F77B6876}"/>
              </a:ext>
            </a:extLst>
          </p:cNvPr>
          <p:cNvGrpSpPr/>
          <p:nvPr/>
        </p:nvGrpSpPr>
        <p:grpSpPr>
          <a:xfrm>
            <a:off x="5060950" y="1083111"/>
            <a:ext cx="6841899" cy="5008985"/>
            <a:chOff x="5060950" y="1083111"/>
            <a:chExt cx="6841899" cy="5008985"/>
          </a:xfrm>
        </p:grpSpPr>
        <p:sp>
          <p:nvSpPr>
            <p:cNvPr id="12" name="Rettangolo con angoli arrotondati 11">
              <a:extLst>
                <a:ext uri="{FF2B5EF4-FFF2-40B4-BE49-F238E27FC236}">
                  <a16:creationId xmlns:a16="http://schemas.microsoft.com/office/drawing/2014/main" id="{28DAAD2B-DDA0-71AA-EA03-5CB2D54E4E4E}"/>
                </a:ext>
              </a:extLst>
            </p:cNvPr>
            <p:cNvSpPr/>
            <p:nvPr/>
          </p:nvSpPr>
          <p:spPr>
            <a:xfrm>
              <a:off x="5060951" y="2871426"/>
              <a:ext cx="6841897" cy="692497"/>
            </a:xfrm>
            <a:prstGeom prst="roundRect">
              <a:avLst/>
            </a:prstGeom>
            <a:solidFill>
              <a:srgbClr val="FFFFCC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" name="Rettangolo con angoli arrotondati 12">
              <a:extLst>
                <a:ext uri="{FF2B5EF4-FFF2-40B4-BE49-F238E27FC236}">
                  <a16:creationId xmlns:a16="http://schemas.microsoft.com/office/drawing/2014/main" id="{B5453F7B-1442-9CBE-327A-277886B894AB}"/>
                </a:ext>
              </a:extLst>
            </p:cNvPr>
            <p:cNvSpPr/>
            <p:nvPr/>
          </p:nvSpPr>
          <p:spPr>
            <a:xfrm>
              <a:off x="5060950" y="2040806"/>
              <a:ext cx="6841897" cy="692497"/>
            </a:xfrm>
            <a:prstGeom prst="roundRect">
              <a:avLst/>
            </a:prstGeom>
            <a:solidFill>
              <a:srgbClr val="FFFFCC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" name="Rettangolo con angoli arrotondati 13">
              <a:extLst>
                <a:ext uri="{FF2B5EF4-FFF2-40B4-BE49-F238E27FC236}">
                  <a16:creationId xmlns:a16="http://schemas.microsoft.com/office/drawing/2014/main" id="{CF91ADBB-485B-7111-F3F6-1C0968C3445A}"/>
                </a:ext>
              </a:extLst>
            </p:cNvPr>
            <p:cNvSpPr/>
            <p:nvPr/>
          </p:nvSpPr>
          <p:spPr>
            <a:xfrm>
              <a:off x="5060952" y="4556903"/>
              <a:ext cx="6841897" cy="692497"/>
            </a:xfrm>
            <a:prstGeom prst="roundRect">
              <a:avLst/>
            </a:prstGeom>
            <a:solidFill>
              <a:srgbClr val="FFFFCC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" name="Rettangolo con angoli arrotondati 14">
              <a:extLst>
                <a:ext uri="{FF2B5EF4-FFF2-40B4-BE49-F238E27FC236}">
                  <a16:creationId xmlns:a16="http://schemas.microsoft.com/office/drawing/2014/main" id="{AE20E862-DEBD-5515-5210-9F8492F50E54}"/>
                </a:ext>
              </a:extLst>
            </p:cNvPr>
            <p:cNvSpPr/>
            <p:nvPr/>
          </p:nvSpPr>
          <p:spPr>
            <a:xfrm>
              <a:off x="5060952" y="3712760"/>
              <a:ext cx="6841897" cy="692497"/>
            </a:xfrm>
            <a:prstGeom prst="roundRect">
              <a:avLst/>
            </a:prstGeom>
            <a:solidFill>
              <a:srgbClr val="FFFFCC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" name="Rettangolo con angoli arrotondati 15">
              <a:extLst>
                <a:ext uri="{FF2B5EF4-FFF2-40B4-BE49-F238E27FC236}">
                  <a16:creationId xmlns:a16="http://schemas.microsoft.com/office/drawing/2014/main" id="{A578E5F3-46CA-92D7-EA37-3A571BAFA8D5}"/>
                </a:ext>
              </a:extLst>
            </p:cNvPr>
            <p:cNvSpPr/>
            <p:nvPr/>
          </p:nvSpPr>
          <p:spPr>
            <a:xfrm>
              <a:off x="5060952" y="5399599"/>
              <a:ext cx="6841897" cy="692497"/>
            </a:xfrm>
            <a:prstGeom prst="roundRect">
              <a:avLst/>
            </a:prstGeom>
            <a:solidFill>
              <a:srgbClr val="FFFFCC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7" name="CasellaDiTesto 16">
              <a:extLst>
                <a:ext uri="{FF2B5EF4-FFF2-40B4-BE49-F238E27FC236}">
                  <a16:creationId xmlns:a16="http://schemas.microsoft.com/office/drawing/2014/main" id="{D681BB9B-6B15-7F75-3ECF-4902E7D216F7}"/>
                </a:ext>
              </a:extLst>
            </p:cNvPr>
            <p:cNvSpPr txBox="1"/>
            <p:nvPr/>
          </p:nvSpPr>
          <p:spPr>
            <a:xfrm>
              <a:off x="5259371" y="2065805"/>
              <a:ext cx="6603961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►"/>
              </a:pPr>
              <a:r>
                <a:rPr lang="en-US" sz="1600" dirty="0">
                  <a:latin typeface="Abadi Extra Light" panose="020B0204020104020204" pitchFamily="34" charset="0"/>
                  <a:ea typeface="Verdana" panose="020B0604030504040204" pitchFamily="34" charset="0"/>
                </a:rPr>
                <a:t>understanding </a:t>
              </a:r>
              <a:r>
                <a:rPr lang="en-US" sz="1600" b="1" dirty="0">
                  <a:solidFill>
                    <a:srgbClr val="0000FF"/>
                  </a:solidFill>
                  <a:latin typeface="Abadi Extra Light" panose="020B0204020104020204" pitchFamily="34" charset="0"/>
                  <a:ea typeface="Verdana" panose="020B0604030504040204" pitchFamily="34" charset="0"/>
                </a:rPr>
                <a:t>user intent</a:t>
              </a:r>
              <a:r>
                <a:rPr lang="en-US" sz="1600" dirty="0">
                  <a:latin typeface="Abadi Extra Light" panose="020B0204020104020204" pitchFamily="34" charset="0"/>
                  <a:ea typeface="Verdana" panose="020B0604030504040204" pitchFamily="34" charset="0"/>
                </a:rPr>
                <a:t>, it can generate natural language commands.</a:t>
              </a:r>
              <a:br>
                <a:rPr lang="en-US" sz="1600" dirty="0">
                  <a:latin typeface="Abadi Extra Light" panose="020B0204020104020204" pitchFamily="34" charset="0"/>
                  <a:ea typeface="Verdana" panose="020B0604030504040204" pitchFamily="34" charset="0"/>
                </a:rPr>
              </a:br>
              <a:r>
                <a:rPr lang="en-US" sz="1600" dirty="0">
                  <a:latin typeface="Abadi Extra Light" panose="020B0204020104020204" pitchFamily="34" charset="0"/>
                  <a:ea typeface="Verdana" panose="020B0604030504040204" pitchFamily="34" charset="0"/>
                </a:rPr>
                <a:t>Reduce the amount of </a:t>
              </a:r>
              <a:r>
                <a:rPr lang="en-US" sz="1600" b="1" dirty="0">
                  <a:solidFill>
                    <a:srgbClr val="0000FF"/>
                  </a:solidFill>
                  <a:latin typeface="Abadi Extra Light" panose="020B0204020104020204" pitchFamily="34" charset="0"/>
                  <a:ea typeface="Verdana" panose="020B0604030504040204" pitchFamily="34" charset="0"/>
                </a:rPr>
                <a:t>time</a:t>
              </a:r>
              <a:r>
                <a:rPr lang="en-US" sz="1600" dirty="0">
                  <a:latin typeface="Abadi Extra Light" panose="020B0204020104020204" pitchFamily="34" charset="0"/>
                  <a:ea typeface="Verdana" panose="020B0604030504040204" pitchFamily="34" charset="0"/>
                </a:rPr>
                <a:t> it takes for users to complete tasks</a:t>
              </a:r>
              <a:endParaRPr lang="it-IT" sz="1600" dirty="0">
                <a:latin typeface="Abadi Extra Light" panose="020B020402010402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1458D140-1422-C1C6-8CEB-48D2AB2E1DBD}"/>
                </a:ext>
              </a:extLst>
            </p:cNvPr>
            <p:cNvSpPr txBox="1"/>
            <p:nvPr/>
          </p:nvSpPr>
          <p:spPr>
            <a:xfrm>
              <a:off x="5259369" y="4587096"/>
              <a:ext cx="6524135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►"/>
              </a:pPr>
              <a:r>
                <a:rPr lang="en-US" sz="1600" dirty="0">
                  <a:latin typeface="Abadi Extra Light" panose="020B0204020104020204" pitchFamily="34" charset="0"/>
                  <a:ea typeface="Verdana" panose="020B0604030504040204" pitchFamily="34" charset="0"/>
                </a:rPr>
                <a:t>retrieve information in </a:t>
              </a:r>
              <a:r>
                <a:rPr lang="en-US" sz="1600" b="1" dirty="0">
                  <a:solidFill>
                    <a:srgbClr val="0000FF"/>
                  </a:solidFill>
                  <a:latin typeface="Abadi Extra Light" panose="020B0204020104020204" pitchFamily="34" charset="0"/>
                  <a:ea typeface="Verdana" panose="020B0604030504040204" pitchFamily="34" charset="0"/>
                </a:rPr>
                <a:t>real time </a:t>
              </a:r>
              <a:r>
                <a:rPr lang="en-US" sz="1600" dirty="0">
                  <a:latin typeface="Abadi Extra Light" panose="020B0204020104020204" pitchFamily="34" charset="0"/>
                  <a:ea typeface="Verdana" panose="020B0604030504040204" pitchFamily="34" charset="0"/>
                </a:rPr>
                <a:t>from </a:t>
              </a:r>
              <a:r>
                <a:rPr lang="en-US" sz="1600" b="1" dirty="0">
                  <a:solidFill>
                    <a:srgbClr val="0000FF"/>
                  </a:solidFill>
                  <a:latin typeface="Abadi Extra Light" panose="020B0204020104020204" pitchFamily="34" charset="0"/>
                  <a:ea typeface="Verdana" panose="020B0604030504040204" pitchFamily="34" charset="0"/>
                </a:rPr>
                <a:t>other systems</a:t>
              </a:r>
              <a:r>
                <a:rPr lang="en-US" sz="1600" dirty="0">
                  <a:latin typeface="Abadi Extra Light" panose="020B0204020104020204" pitchFamily="34" charset="0"/>
                  <a:ea typeface="Verdana" panose="020B0604030504040204" pitchFamily="34" charset="0"/>
                </a:rPr>
                <a:t>, internal or external to the company perimeter. </a:t>
              </a:r>
              <a:endParaRPr lang="it-IT" sz="1600" dirty="0">
                <a:latin typeface="Abadi Extra Light" panose="020B020402010402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9" name="CasellaDiTesto 18">
              <a:extLst>
                <a:ext uri="{FF2B5EF4-FFF2-40B4-BE49-F238E27FC236}">
                  <a16:creationId xmlns:a16="http://schemas.microsoft.com/office/drawing/2014/main" id="{DAA2F42F-E055-C843-3B6C-3DA9C40CFD2D}"/>
                </a:ext>
              </a:extLst>
            </p:cNvPr>
            <p:cNvSpPr txBox="1"/>
            <p:nvPr/>
          </p:nvSpPr>
          <p:spPr>
            <a:xfrm>
              <a:off x="5060951" y="1260398"/>
              <a:ext cx="6841897" cy="57842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en-US" sz="1400" b="1" dirty="0">
                  <a:latin typeface="Verdana" panose="020B0604030504040204" pitchFamily="34" charset="0"/>
                  <a:ea typeface="Verdana" panose="020B0604030504040204" pitchFamily="34" charset="0"/>
                </a:rPr>
                <a:t>Gen AI </a:t>
              </a:r>
              <a:r>
                <a:rPr lang="en-US" sz="1400" dirty="0">
                  <a:latin typeface="Verdana" panose="020B0604030504040204" pitchFamily="34" charset="0"/>
                  <a:ea typeface="Verdana" panose="020B0604030504040204" pitchFamily="34" charset="0"/>
                </a:rPr>
                <a:t>revolutionize the way we interact with machines, as it is</a:t>
              </a:r>
              <a:br>
                <a:rPr lang="en-US" sz="1400" dirty="0"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US" sz="1400" dirty="0">
                  <a:latin typeface="Verdana" panose="020B0604030504040204" pitchFamily="34" charset="0"/>
                  <a:ea typeface="Verdana" panose="020B0604030504040204" pitchFamily="34" charset="0"/>
                </a:rPr>
                <a:t>capable of understanding and responding to human conversations.</a:t>
              </a:r>
            </a:p>
          </p:txBody>
        </p:sp>
        <p:pic>
          <p:nvPicPr>
            <p:cNvPr id="20" name="Immagine 19" descr="Immagine che contiene clipart, schizzo, disegno, illustrazione&#10;&#10;Descrizione generata automaticamente">
              <a:extLst>
                <a:ext uri="{FF2B5EF4-FFF2-40B4-BE49-F238E27FC236}">
                  <a16:creationId xmlns:a16="http://schemas.microsoft.com/office/drawing/2014/main" id="{48CA6A19-FE4D-DDD5-C8E1-9C3E197095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DFDFC"/>
                </a:clrFrom>
                <a:clrTo>
                  <a:srgbClr val="FDFDFC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1216055" y="1083111"/>
              <a:ext cx="674876" cy="763246"/>
            </a:xfrm>
            <a:prstGeom prst="rect">
              <a:avLst/>
            </a:prstGeom>
          </p:spPr>
        </p:pic>
        <p:sp>
          <p:nvSpPr>
            <p:cNvPr id="21" name="CasellaDiTesto 20">
              <a:extLst>
                <a:ext uri="{FF2B5EF4-FFF2-40B4-BE49-F238E27FC236}">
                  <a16:creationId xmlns:a16="http://schemas.microsoft.com/office/drawing/2014/main" id="{6F202FB1-DA13-698E-EFF2-7977CA9F2D83}"/>
                </a:ext>
              </a:extLst>
            </p:cNvPr>
            <p:cNvSpPr txBox="1"/>
            <p:nvPr/>
          </p:nvSpPr>
          <p:spPr>
            <a:xfrm>
              <a:off x="5259370" y="3754195"/>
              <a:ext cx="6603961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►"/>
              </a:pPr>
              <a:r>
                <a:rPr lang="en-US" sz="1600" dirty="0">
                  <a:latin typeface="Abadi Extra Light" panose="020B0204020104020204" pitchFamily="34" charset="0"/>
                  <a:ea typeface="Verdana" panose="020B0604030504040204" pitchFamily="34" charset="0"/>
                </a:rPr>
                <a:t>create interactive </a:t>
              </a:r>
              <a:r>
                <a:rPr lang="en-US" sz="1600" b="1" dirty="0">
                  <a:solidFill>
                    <a:srgbClr val="0000FF"/>
                  </a:solidFill>
                  <a:latin typeface="Abadi Extra Light" panose="020B0204020104020204" pitchFamily="34" charset="0"/>
                  <a:ea typeface="Verdana" panose="020B0604030504040204" pitchFamily="34" charset="0"/>
                </a:rPr>
                <a:t>tutorials</a:t>
              </a:r>
              <a:r>
                <a:rPr lang="en-US" sz="1600" dirty="0">
                  <a:latin typeface="Abadi Extra Light" panose="020B0204020104020204" pitchFamily="34" charset="0"/>
                  <a:ea typeface="Verdana" panose="020B0604030504040204" pitchFamily="34" charset="0"/>
                </a:rPr>
                <a:t> and walkthroughs. Link other sources of information and </a:t>
              </a:r>
              <a:r>
                <a:rPr lang="en-US" sz="1600" b="1" dirty="0">
                  <a:solidFill>
                    <a:srgbClr val="0000FF"/>
                  </a:solidFill>
                  <a:latin typeface="Abadi Extra Light" panose="020B0204020104020204" pitchFamily="34" charset="0"/>
                  <a:ea typeface="Verdana" panose="020B0604030504040204" pitchFamily="34" charset="0"/>
                </a:rPr>
                <a:t>visual content </a:t>
              </a:r>
              <a:r>
                <a:rPr lang="en-US" sz="1600" dirty="0">
                  <a:latin typeface="Abadi Extra Light" panose="020B0204020104020204" pitchFamily="34" charset="0"/>
                  <a:ea typeface="Verdana" panose="020B0604030504040204" pitchFamily="34" charset="0"/>
                </a:rPr>
                <a:t>of products, customers, etc.</a:t>
              </a:r>
              <a:endParaRPr lang="it-IT" sz="1600" dirty="0">
                <a:latin typeface="Abadi Extra Light" panose="020B020402010402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22" name="CasellaDiTesto 21">
              <a:extLst>
                <a:ext uri="{FF2B5EF4-FFF2-40B4-BE49-F238E27FC236}">
                  <a16:creationId xmlns:a16="http://schemas.microsoft.com/office/drawing/2014/main" id="{45FD632A-D163-1F33-191C-07565CB46470}"/>
                </a:ext>
              </a:extLst>
            </p:cNvPr>
            <p:cNvSpPr txBox="1"/>
            <p:nvPr/>
          </p:nvSpPr>
          <p:spPr>
            <a:xfrm>
              <a:off x="5259371" y="2901528"/>
              <a:ext cx="6399533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►"/>
              </a:pPr>
              <a:r>
                <a:rPr lang="en-US" sz="1600" dirty="0">
                  <a:latin typeface="Abadi Extra Light" panose="020B0204020104020204" pitchFamily="34" charset="0"/>
                  <a:ea typeface="Verdana" panose="020B0604030504040204" pitchFamily="34" charset="0"/>
                </a:rPr>
                <a:t>no data science expertise to extract </a:t>
              </a:r>
              <a:r>
                <a:rPr lang="en-US" sz="1600" b="1" dirty="0">
                  <a:solidFill>
                    <a:srgbClr val="0000FF"/>
                  </a:solidFill>
                  <a:latin typeface="Abadi Extra Light" panose="020B0204020104020204" pitchFamily="34" charset="0"/>
                  <a:ea typeface="Verdana" panose="020B0604030504040204" pitchFamily="34" charset="0"/>
                </a:rPr>
                <a:t>insights</a:t>
              </a:r>
              <a:r>
                <a:rPr lang="en-US" sz="1600" dirty="0">
                  <a:latin typeface="Abadi Extra Light" panose="020B0204020104020204" pitchFamily="34" charset="0"/>
                  <a:ea typeface="Verdana" panose="020B0604030504040204" pitchFamily="34" charset="0"/>
                </a:rPr>
                <a:t> from data. </a:t>
              </a:r>
              <a:br>
                <a:rPr lang="en-US" sz="1600" dirty="0">
                  <a:latin typeface="Abadi Extra Light" panose="020B0204020104020204" pitchFamily="34" charset="0"/>
                  <a:ea typeface="Verdana" panose="020B0604030504040204" pitchFamily="34" charset="0"/>
                </a:rPr>
              </a:br>
              <a:r>
                <a:rPr lang="en-US" sz="1600" dirty="0">
                  <a:latin typeface="Abadi Extra Light" panose="020B0204020104020204" pitchFamily="34" charset="0"/>
                  <a:ea typeface="Verdana" panose="020B0604030504040204" pitchFamily="34" charset="0"/>
                </a:rPr>
                <a:t>Custom Reports and Graphs at the moment, </a:t>
              </a:r>
              <a:r>
                <a:rPr lang="en-US" sz="1600" b="1" dirty="0">
                  <a:solidFill>
                    <a:srgbClr val="0000FF"/>
                  </a:solidFill>
                  <a:latin typeface="Abadi Extra Light" panose="020B0204020104020204" pitchFamily="34" charset="0"/>
                  <a:ea typeface="Verdana" panose="020B0604030504040204" pitchFamily="34" charset="0"/>
                </a:rPr>
                <a:t>no development </a:t>
              </a:r>
              <a:r>
                <a:rPr lang="en-US" sz="1600" dirty="0">
                  <a:latin typeface="Abadi Extra Light" panose="020B0204020104020204" pitchFamily="34" charset="0"/>
                  <a:ea typeface="Verdana" panose="020B0604030504040204" pitchFamily="34" charset="0"/>
                </a:rPr>
                <a:t>required</a:t>
              </a:r>
              <a:endParaRPr lang="it-IT" sz="1600" dirty="0">
                <a:latin typeface="Abadi Extra Light" panose="020B020402010402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23" name="CasellaDiTesto 22">
              <a:extLst>
                <a:ext uri="{FF2B5EF4-FFF2-40B4-BE49-F238E27FC236}">
                  <a16:creationId xmlns:a16="http://schemas.microsoft.com/office/drawing/2014/main" id="{CC278779-61F8-D1D2-68EB-D75D2C3584F7}"/>
                </a:ext>
              </a:extLst>
            </p:cNvPr>
            <p:cNvSpPr txBox="1"/>
            <p:nvPr/>
          </p:nvSpPr>
          <p:spPr>
            <a:xfrm>
              <a:off x="5259370" y="5451217"/>
              <a:ext cx="6094428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►"/>
              </a:pPr>
              <a:r>
                <a:rPr lang="en-US" sz="1600" dirty="0">
                  <a:latin typeface="Abadi Extra Light" panose="020B0204020104020204" pitchFamily="34" charset="0"/>
                  <a:ea typeface="Verdana" panose="020B0604030504040204" pitchFamily="34" charset="0"/>
                </a:rPr>
                <a:t>current </a:t>
              </a:r>
              <a:r>
                <a:rPr lang="en-US" sz="1600" b="1" dirty="0">
                  <a:solidFill>
                    <a:srgbClr val="0000FF"/>
                  </a:solidFill>
                  <a:latin typeface="Abadi Extra Light" panose="020B0204020104020204" pitchFamily="34" charset="0"/>
                  <a:ea typeface="Verdana" panose="020B0604030504040204" pitchFamily="34" charset="0"/>
                </a:rPr>
                <a:t>search engines </a:t>
              </a:r>
              <a:r>
                <a:rPr lang="en-US" sz="1600" dirty="0">
                  <a:latin typeface="Abadi Extra Light" panose="020B0204020104020204" pitchFamily="34" charset="0"/>
                  <a:ea typeface="Verdana" panose="020B0604030504040204" pitchFamily="34" charset="0"/>
                </a:rPr>
                <a:t>will be supplanted, or better incorporated by these conversational models.</a:t>
              </a:r>
              <a:endParaRPr lang="it-IT" sz="1600" dirty="0">
                <a:latin typeface="Abadi Extra Light" panose="020B0204020104020204" pitchFamily="34" charset="0"/>
                <a:ea typeface="Verdana" panose="020B0604030504040204" pitchFamily="34" charset="0"/>
              </a:endParaRPr>
            </a:p>
          </p:txBody>
        </p:sp>
      </p:grpSp>
      <p:pic>
        <p:nvPicPr>
          <p:cNvPr id="24" name="Immagine 23">
            <a:extLst>
              <a:ext uri="{FF2B5EF4-FFF2-40B4-BE49-F238E27FC236}">
                <a16:creationId xmlns:a16="http://schemas.microsoft.com/office/drawing/2014/main" id="{E0C4CC77-EEA9-DD25-4F38-A62DF83667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8448" y="4321629"/>
            <a:ext cx="2185573" cy="142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639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9143C7A8-0CA9-ACF0-DE46-2BE34A55807A}"/>
              </a:ext>
            </a:extLst>
          </p:cNvPr>
          <p:cNvSpPr/>
          <p:nvPr/>
        </p:nvSpPr>
        <p:spPr>
          <a:xfrm>
            <a:off x="354712" y="1659118"/>
            <a:ext cx="3183547" cy="1583703"/>
          </a:xfrm>
          <a:prstGeom prst="rect">
            <a:avLst/>
          </a:prstGeom>
          <a:noFill/>
          <a:ln w="28575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 b="1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0A96BD91-50DA-0379-E4EC-E1ACABDDBF15}"/>
              </a:ext>
            </a:extLst>
          </p:cNvPr>
          <p:cNvSpPr txBox="1"/>
          <p:nvPr/>
        </p:nvSpPr>
        <p:spPr>
          <a:xfrm>
            <a:off x="4769881" y="135015"/>
            <a:ext cx="58405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BE1522"/>
                </a:solidFill>
                <a:latin typeface="Helvetica Neue" charset="0"/>
                <a:ea typeface="Helvetica Neue" charset="0"/>
                <a:cs typeface="Helvetica Neue" charset="0"/>
              </a:rPr>
              <a:t>taking the first steps in discovering the power of AI</a:t>
            </a:r>
            <a:endParaRPr lang="it-IT" sz="2400" b="1" dirty="0">
              <a:solidFill>
                <a:srgbClr val="BE1522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4" name="Rettangolo con angoli arrotondati 3">
            <a:extLst>
              <a:ext uri="{FF2B5EF4-FFF2-40B4-BE49-F238E27FC236}">
                <a16:creationId xmlns:a16="http://schemas.microsoft.com/office/drawing/2014/main" id="{0F8D2A46-FE84-DCA1-A68F-75355393AB97}"/>
              </a:ext>
            </a:extLst>
          </p:cNvPr>
          <p:cNvSpPr/>
          <p:nvPr/>
        </p:nvSpPr>
        <p:spPr>
          <a:xfrm>
            <a:off x="354712" y="1408869"/>
            <a:ext cx="3183547" cy="360293"/>
          </a:xfrm>
          <a:prstGeom prst="roundRect">
            <a:avLst/>
          </a:prstGeom>
          <a:solidFill>
            <a:srgbClr val="FFFF99"/>
          </a:solidFill>
          <a:ln w="38100">
            <a:solidFill>
              <a:srgbClr val="FF99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 b="1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8ACDC62-F627-075F-1ACD-940F5469D0EB}"/>
              </a:ext>
            </a:extLst>
          </p:cNvPr>
          <p:cNvSpPr txBox="1"/>
          <p:nvPr/>
        </p:nvSpPr>
        <p:spPr>
          <a:xfrm>
            <a:off x="354712" y="1417873"/>
            <a:ext cx="318354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600" b="1" dirty="0"/>
              <a:t>Mancanza di consapevolezza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D2D1B605-9771-FB62-2F2E-DC439F2AD2A6}"/>
              </a:ext>
            </a:extLst>
          </p:cNvPr>
          <p:cNvSpPr txBox="1"/>
          <p:nvPr/>
        </p:nvSpPr>
        <p:spPr>
          <a:xfrm>
            <a:off x="447230" y="1896797"/>
            <a:ext cx="300636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dirty="0">
                <a:cs typeface="Arial" panose="020B0604020202020204" pitchFamily="34" charset="0"/>
              </a:rPr>
              <a:t>Molte imprese non sono ancora pienamente consapevoli dei potenziali benefici e delle applicazioni dell’AI. C'è una mancanza di comprensione su come l’AI possa essere integrata nei vari processi aziendali e migliorarne efficienza ed efficacia.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1F610B98-A43A-F772-3989-EAE989CEDD98}"/>
              </a:ext>
            </a:extLst>
          </p:cNvPr>
          <p:cNvSpPr txBox="1"/>
          <p:nvPr/>
        </p:nvSpPr>
        <p:spPr>
          <a:xfrm>
            <a:off x="381494" y="3512793"/>
            <a:ext cx="3129981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00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"The biggest barrier to AI adoption is not the technology itself, but rather the lack of understanding and awareness about its potential."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B712EE7B-A259-7C9E-A5A8-71B28F64C062}"/>
              </a:ext>
            </a:extLst>
          </p:cNvPr>
          <p:cNvSpPr txBox="1"/>
          <p:nvPr/>
        </p:nvSpPr>
        <p:spPr>
          <a:xfrm>
            <a:off x="407594" y="4703850"/>
            <a:ext cx="3109112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00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"Business leaders need to educate themselves about AI and its applications to fully grasp its transformative power. Ignoring AI is not an option in today's rapidly evolving digital landscape."</a:t>
            </a:r>
            <a:endParaRPr lang="it-IT" sz="1300" dirty="0">
              <a:latin typeface="UD Digi Kyokasho N-R" panose="02020400000000000000" pitchFamily="17" charset="-128"/>
              <a:ea typeface="UD Digi Kyokasho N-R" panose="02020400000000000000" pitchFamily="17" charset="-128"/>
            </a:endParaRP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6030C199-0142-AF16-DF48-FF9FDB99A4F3}"/>
              </a:ext>
            </a:extLst>
          </p:cNvPr>
          <p:cNvSpPr/>
          <p:nvPr/>
        </p:nvSpPr>
        <p:spPr>
          <a:xfrm>
            <a:off x="301376" y="3413148"/>
            <a:ext cx="3236884" cy="1029878"/>
          </a:xfrm>
          <a:custGeom>
            <a:avLst/>
            <a:gdLst>
              <a:gd name="connsiteX0" fmla="*/ 0 w 3236884"/>
              <a:gd name="connsiteY0" fmla="*/ 0 h 1029878"/>
              <a:gd name="connsiteX1" fmla="*/ 571850 w 3236884"/>
              <a:gd name="connsiteY1" fmla="*/ 0 h 1029878"/>
              <a:gd name="connsiteX2" fmla="*/ 1078961 w 3236884"/>
              <a:gd name="connsiteY2" fmla="*/ 0 h 1029878"/>
              <a:gd name="connsiteX3" fmla="*/ 1683180 w 3236884"/>
              <a:gd name="connsiteY3" fmla="*/ 0 h 1029878"/>
              <a:gd name="connsiteX4" fmla="*/ 2125554 w 3236884"/>
              <a:gd name="connsiteY4" fmla="*/ 0 h 1029878"/>
              <a:gd name="connsiteX5" fmla="*/ 2665034 w 3236884"/>
              <a:gd name="connsiteY5" fmla="*/ 0 h 1029878"/>
              <a:gd name="connsiteX6" fmla="*/ 3236884 w 3236884"/>
              <a:gd name="connsiteY6" fmla="*/ 0 h 1029878"/>
              <a:gd name="connsiteX7" fmla="*/ 3236884 w 3236884"/>
              <a:gd name="connsiteY7" fmla="*/ 504640 h 1029878"/>
              <a:gd name="connsiteX8" fmla="*/ 3236884 w 3236884"/>
              <a:gd name="connsiteY8" fmla="*/ 1029878 h 1029878"/>
              <a:gd name="connsiteX9" fmla="*/ 2632666 w 3236884"/>
              <a:gd name="connsiteY9" fmla="*/ 1029878 h 1029878"/>
              <a:gd name="connsiteX10" fmla="*/ 2157923 w 3236884"/>
              <a:gd name="connsiteY10" fmla="*/ 1029878 h 1029878"/>
              <a:gd name="connsiteX11" fmla="*/ 1683180 w 3236884"/>
              <a:gd name="connsiteY11" fmla="*/ 1029878 h 1029878"/>
              <a:gd name="connsiteX12" fmla="*/ 1143699 w 3236884"/>
              <a:gd name="connsiteY12" fmla="*/ 1029878 h 1029878"/>
              <a:gd name="connsiteX13" fmla="*/ 604218 w 3236884"/>
              <a:gd name="connsiteY13" fmla="*/ 1029878 h 1029878"/>
              <a:gd name="connsiteX14" fmla="*/ 0 w 3236884"/>
              <a:gd name="connsiteY14" fmla="*/ 1029878 h 1029878"/>
              <a:gd name="connsiteX15" fmla="*/ 0 w 3236884"/>
              <a:gd name="connsiteY15" fmla="*/ 525238 h 1029878"/>
              <a:gd name="connsiteX16" fmla="*/ 0 w 3236884"/>
              <a:gd name="connsiteY16" fmla="*/ 0 h 1029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236884" h="1029878" extrusionOk="0">
                <a:moveTo>
                  <a:pt x="0" y="0"/>
                </a:moveTo>
                <a:cubicBezTo>
                  <a:pt x="141491" y="-10667"/>
                  <a:pt x="353159" y="66062"/>
                  <a:pt x="571850" y="0"/>
                </a:cubicBezTo>
                <a:cubicBezTo>
                  <a:pt x="790541" y="-66062"/>
                  <a:pt x="878327" y="11466"/>
                  <a:pt x="1078961" y="0"/>
                </a:cubicBezTo>
                <a:cubicBezTo>
                  <a:pt x="1279595" y="-11466"/>
                  <a:pt x="1505631" y="52602"/>
                  <a:pt x="1683180" y="0"/>
                </a:cubicBezTo>
                <a:cubicBezTo>
                  <a:pt x="1860729" y="-52602"/>
                  <a:pt x="1924989" y="20511"/>
                  <a:pt x="2125554" y="0"/>
                </a:cubicBezTo>
                <a:cubicBezTo>
                  <a:pt x="2326119" y="-20511"/>
                  <a:pt x="2508970" y="26298"/>
                  <a:pt x="2665034" y="0"/>
                </a:cubicBezTo>
                <a:cubicBezTo>
                  <a:pt x="2821098" y="-26298"/>
                  <a:pt x="3008796" y="31541"/>
                  <a:pt x="3236884" y="0"/>
                </a:cubicBezTo>
                <a:cubicBezTo>
                  <a:pt x="3268611" y="250953"/>
                  <a:pt x="3222040" y="263972"/>
                  <a:pt x="3236884" y="504640"/>
                </a:cubicBezTo>
                <a:cubicBezTo>
                  <a:pt x="3251728" y="745308"/>
                  <a:pt x="3227043" y="866902"/>
                  <a:pt x="3236884" y="1029878"/>
                </a:cubicBezTo>
                <a:cubicBezTo>
                  <a:pt x="3017648" y="1043816"/>
                  <a:pt x="2837146" y="980016"/>
                  <a:pt x="2632666" y="1029878"/>
                </a:cubicBezTo>
                <a:cubicBezTo>
                  <a:pt x="2428186" y="1079740"/>
                  <a:pt x="2360497" y="997903"/>
                  <a:pt x="2157923" y="1029878"/>
                </a:cubicBezTo>
                <a:cubicBezTo>
                  <a:pt x="1955349" y="1061853"/>
                  <a:pt x="1903794" y="1022216"/>
                  <a:pt x="1683180" y="1029878"/>
                </a:cubicBezTo>
                <a:cubicBezTo>
                  <a:pt x="1462566" y="1037540"/>
                  <a:pt x="1402289" y="970014"/>
                  <a:pt x="1143699" y="1029878"/>
                </a:cubicBezTo>
                <a:cubicBezTo>
                  <a:pt x="885109" y="1089742"/>
                  <a:pt x="780517" y="1029396"/>
                  <a:pt x="604218" y="1029878"/>
                </a:cubicBezTo>
                <a:cubicBezTo>
                  <a:pt x="427919" y="1030360"/>
                  <a:pt x="182046" y="1001051"/>
                  <a:pt x="0" y="1029878"/>
                </a:cubicBezTo>
                <a:cubicBezTo>
                  <a:pt x="-43924" y="805082"/>
                  <a:pt x="47835" y="628279"/>
                  <a:pt x="0" y="525238"/>
                </a:cubicBezTo>
                <a:cubicBezTo>
                  <a:pt x="-47835" y="422197"/>
                  <a:pt x="42363" y="211744"/>
                  <a:pt x="0" y="0"/>
                </a:cubicBezTo>
                <a:close/>
              </a:path>
            </a:pathLst>
          </a:custGeom>
          <a:noFill/>
          <a:ln w="28575">
            <a:solidFill>
              <a:schemeClr val="bg1">
                <a:lumMod val="85000"/>
              </a:schemeClr>
            </a:solidFill>
            <a:extLst>
              <a:ext uri="{C807C97D-BFC1-408E-A445-0C87EB9F89A2}">
                <ask:lineSketchStyleProps xmlns:ask="http://schemas.microsoft.com/office/drawing/2018/sketchyshapes" sd="136388792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AE02F3AC-C00A-5647-B988-ED9B222F9544}"/>
              </a:ext>
            </a:extLst>
          </p:cNvPr>
          <p:cNvSpPr/>
          <p:nvPr/>
        </p:nvSpPr>
        <p:spPr>
          <a:xfrm>
            <a:off x="285709" y="4613352"/>
            <a:ext cx="3252550" cy="1473659"/>
          </a:xfrm>
          <a:custGeom>
            <a:avLst/>
            <a:gdLst>
              <a:gd name="connsiteX0" fmla="*/ 0 w 3252550"/>
              <a:gd name="connsiteY0" fmla="*/ 0 h 1473659"/>
              <a:gd name="connsiteX1" fmla="*/ 574617 w 3252550"/>
              <a:gd name="connsiteY1" fmla="*/ 0 h 1473659"/>
              <a:gd name="connsiteX2" fmla="*/ 1084183 w 3252550"/>
              <a:gd name="connsiteY2" fmla="*/ 0 h 1473659"/>
              <a:gd name="connsiteX3" fmla="*/ 1691326 w 3252550"/>
              <a:gd name="connsiteY3" fmla="*/ 0 h 1473659"/>
              <a:gd name="connsiteX4" fmla="*/ 2135841 w 3252550"/>
              <a:gd name="connsiteY4" fmla="*/ 0 h 1473659"/>
              <a:gd name="connsiteX5" fmla="*/ 2677933 w 3252550"/>
              <a:gd name="connsiteY5" fmla="*/ 0 h 1473659"/>
              <a:gd name="connsiteX6" fmla="*/ 3252550 w 3252550"/>
              <a:gd name="connsiteY6" fmla="*/ 0 h 1473659"/>
              <a:gd name="connsiteX7" fmla="*/ 3252550 w 3252550"/>
              <a:gd name="connsiteY7" fmla="*/ 476483 h 1473659"/>
              <a:gd name="connsiteX8" fmla="*/ 3252550 w 3252550"/>
              <a:gd name="connsiteY8" fmla="*/ 982439 h 1473659"/>
              <a:gd name="connsiteX9" fmla="*/ 3252550 w 3252550"/>
              <a:gd name="connsiteY9" fmla="*/ 1473659 h 1473659"/>
              <a:gd name="connsiteX10" fmla="*/ 2775509 w 3252550"/>
              <a:gd name="connsiteY10" fmla="*/ 1473659 h 1473659"/>
              <a:gd name="connsiteX11" fmla="*/ 2298469 w 3252550"/>
              <a:gd name="connsiteY11" fmla="*/ 1473659 h 1473659"/>
              <a:gd name="connsiteX12" fmla="*/ 1756377 w 3252550"/>
              <a:gd name="connsiteY12" fmla="*/ 1473659 h 1473659"/>
              <a:gd name="connsiteX13" fmla="*/ 1214285 w 3252550"/>
              <a:gd name="connsiteY13" fmla="*/ 1473659 h 1473659"/>
              <a:gd name="connsiteX14" fmla="*/ 769770 w 3252550"/>
              <a:gd name="connsiteY14" fmla="*/ 1473659 h 1473659"/>
              <a:gd name="connsiteX15" fmla="*/ 0 w 3252550"/>
              <a:gd name="connsiteY15" fmla="*/ 1473659 h 1473659"/>
              <a:gd name="connsiteX16" fmla="*/ 0 w 3252550"/>
              <a:gd name="connsiteY16" fmla="*/ 997176 h 1473659"/>
              <a:gd name="connsiteX17" fmla="*/ 0 w 3252550"/>
              <a:gd name="connsiteY17" fmla="*/ 520693 h 1473659"/>
              <a:gd name="connsiteX18" fmla="*/ 0 w 3252550"/>
              <a:gd name="connsiteY18" fmla="*/ 0 h 1473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252550" h="1473659" extrusionOk="0">
                <a:moveTo>
                  <a:pt x="0" y="0"/>
                </a:moveTo>
                <a:cubicBezTo>
                  <a:pt x="157112" y="-66705"/>
                  <a:pt x="334435" y="46358"/>
                  <a:pt x="574617" y="0"/>
                </a:cubicBezTo>
                <a:cubicBezTo>
                  <a:pt x="814799" y="-46358"/>
                  <a:pt x="860918" y="23859"/>
                  <a:pt x="1084183" y="0"/>
                </a:cubicBezTo>
                <a:cubicBezTo>
                  <a:pt x="1307448" y="-23859"/>
                  <a:pt x="1567491" y="23897"/>
                  <a:pt x="1691326" y="0"/>
                </a:cubicBezTo>
                <a:cubicBezTo>
                  <a:pt x="1815161" y="-23897"/>
                  <a:pt x="1918369" y="53195"/>
                  <a:pt x="2135841" y="0"/>
                </a:cubicBezTo>
                <a:cubicBezTo>
                  <a:pt x="2353314" y="-53195"/>
                  <a:pt x="2561348" y="15508"/>
                  <a:pt x="2677933" y="0"/>
                </a:cubicBezTo>
                <a:cubicBezTo>
                  <a:pt x="2794518" y="-15508"/>
                  <a:pt x="2996152" y="29177"/>
                  <a:pt x="3252550" y="0"/>
                </a:cubicBezTo>
                <a:cubicBezTo>
                  <a:pt x="3299484" y="129409"/>
                  <a:pt x="3207237" y="311505"/>
                  <a:pt x="3252550" y="476483"/>
                </a:cubicBezTo>
                <a:cubicBezTo>
                  <a:pt x="3297863" y="641461"/>
                  <a:pt x="3210362" y="861059"/>
                  <a:pt x="3252550" y="982439"/>
                </a:cubicBezTo>
                <a:cubicBezTo>
                  <a:pt x="3294738" y="1103819"/>
                  <a:pt x="3195896" y="1276669"/>
                  <a:pt x="3252550" y="1473659"/>
                </a:cubicBezTo>
                <a:cubicBezTo>
                  <a:pt x="3129623" y="1522871"/>
                  <a:pt x="2990857" y="1468774"/>
                  <a:pt x="2775509" y="1473659"/>
                </a:cubicBezTo>
                <a:cubicBezTo>
                  <a:pt x="2560161" y="1478544"/>
                  <a:pt x="2466999" y="1420230"/>
                  <a:pt x="2298469" y="1473659"/>
                </a:cubicBezTo>
                <a:cubicBezTo>
                  <a:pt x="2129939" y="1527088"/>
                  <a:pt x="1913460" y="1450053"/>
                  <a:pt x="1756377" y="1473659"/>
                </a:cubicBezTo>
                <a:cubicBezTo>
                  <a:pt x="1599294" y="1497265"/>
                  <a:pt x="1414605" y="1463962"/>
                  <a:pt x="1214285" y="1473659"/>
                </a:cubicBezTo>
                <a:cubicBezTo>
                  <a:pt x="1013965" y="1483356"/>
                  <a:pt x="974725" y="1463840"/>
                  <a:pt x="769770" y="1473659"/>
                </a:cubicBezTo>
                <a:cubicBezTo>
                  <a:pt x="564815" y="1483478"/>
                  <a:pt x="184460" y="1391628"/>
                  <a:pt x="0" y="1473659"/>
                </a:cubicBezTo>
                <a:cubicBezTo>
                  <a:pt x="-47441" y="1326496"/>
                  <a:pt x="23" y="1107118"/>
                  <a:pt x="0" y="997176"/>
                </a:cubicBezTo>
                <a:cubicBezTo>
                  <a:pt x="-23" y="887234"/>
                  <a:pt x="39858" y="644432"/>
                  <a:pt x="0" y="520693"/>
                </a:cubicBezTo>
                <a:cubicBezTo>
                  <a:pt x="-39858" y="396954"/>
                  <a:pt x="59627" y="220119"/>
                  <a:pt x="0" y="0"/>
                </a:cubicBezTo>
                <a:close/>
              </a:path>
            </a:pathLst>
          </a:custGeom>
          <a:noFill/>
          <a:ln w="28575">
            <a:solidFill>
              <a:schemeClr val="bg1">
                <a:lumMod val="85000"/>
              </a:schemeClr>
            </a:solidFill>
            <a:extLst>
              <a:ext uri="{C807C97D-BFC1-408E-A445-0C87EB9F89A2}">
                <ask:lineSketchStyleProps xmlns:ask="http://schemas.microsoft.com/office/drawing/2018/sketchyshapes" sd="136388792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con angoli arrotondati 10">
            <a:extLst>
              <a:ext uri="{FF2B5EF4-FFF2-40B4-BE49-F238E27FC236}">
                <a16:creationId xmlns:a16="http://schemas.microsoft.com/office/drawing/2014/main" id="{6A76EFD7-B59F-1785-D271-EC7E56815E24}"/>
              </a:ext>
            </a:extLst>
          </p:cNvPr>
          <p:cNvSpPr/>
          <p:nvPr/>
        </p:nvSpPr>
        <p:spPr>
          <a:xfrm>
            <a:off x="4140094" y="1221231"/>
            <a:ext cx="7544513" cy="731020"/>
          </a:xfrm>
          <a:prstGeom prst="roundRect">
            <a:avLst/>
          </a:prstGeom>
          <a:solidFill>
            <a:srgbClr val="FFFF99"/>
          </a:solidFill>
          <a:ln w="38100">
            <a:solidFill>
              <a:srgbClr val="00B0F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8EE9D814-DEC5-C79E-D8E9-93817A114119}"/>
              </a:ext>
            </a:extLst>
          </p:cNvPr>
          <p:cNvSpPr txBox="1"/>
          <p:nvPr/>
        </p:nvSpPr>
        <p:spPr>
          <a:xfrm>
            <a:off x="4975917" y="2114563"/>
            <a:ext cx="63652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●"/>
            </a:pPr>
            <a:r>
              <a:rPr lang="it-IT" sz="24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 </a:t>
            </a:r>
            <a:r>
              <a:rPr lang="it-IT" sz="2400" b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benefici </a:t>
            </a:r>
            <a:r>
              <a:rPr lang="it-IT" sz="24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dell’AI per la Supply Chain 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3A16D293-993A-7A1F-199B-6E77FD8B8701}"/>
              </a:ext>
            </a:extLst>
          </p:cNvPr>
          <p:cNvSpPr txBox="1"/>
          <p:nvPr/>
        </p:nvSpPr>
        <p:spPr>
          <a:xfrm>
            <a:off x="4975917" y="2898280"/>
            <a:ext cx="5819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●"/>
            </a:pPr>
            <a:r>
              <a:rPr lang="it-IT" sz="24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 principali </a:t>
            </a:r>
            <a:r>
              <a:rPr lang="it-IT" sz="2400" b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applicazioni</a:t>
            </a:r>
            <a:r>
              <a:rPr lang="it-IT" sz="24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esistenti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9FE6C809-BF38-D8D9-10D2-3FB58FF2EF6B}"/>
              </a:ext>
            </a:extLst>
          </p:cNvPr>
          <p:cNvSpPr txBox="1"/>
          <p:nvPr/>
        </p:nvSpPr>
        <p:spPr>
          <a:xfrm>
            <a:off x="4975917" y="3585552"/>
            <a:ext cx="6694461" cy="15074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●"/>
            </a:pPr>
            <a:r>
              <a:rPr lang="it-IT" sz="24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un salto nel </a:t>
            </a:r>
            <a:r>
              <a:rPr lang="it-IT" sz="2400" b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futuro</a:t>
            </a:r>
            <a:r>
              <a:rPr lang="it-IT" sz="24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più o meno lontano </a:t>
            </a:r>
            <a:br>
              <a:rPr lang="it-IT" sz="24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it-IT" sz="20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use cases:   Real-Time Visibility </a:t>
            </a:r>
            <a:br>
              <a:rPr lang="it-IT" sz="20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it-IT" sz="20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             Sales &amp; Operation Planning</a:t>
            </a:r>
            <a:endParaRPr lang="it-IT" sz="2400" dirty="0"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F6292381-4859-56DE-3BA4-555787CFCF4B}"/>
              </a:ext>
            </a:extLst>
          </p:cNvPr>
          <p:cNvSpPr txBox="1"/>
          <p:nvPr/>
        </p:nvSpPr>
        <p:spPr>
          <a:xfrm>
            <a:off x="4140094" y="1248187"/>
            <a:ext cx="7355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►"/>
            </a:pPr>
            <a:r>
              <a:rPr lang="it-IT" sz="2000" b="1" dirty="0"/>
              <a:t> un piccolo contributo all’</a:t>
            </a:r>
            <a:r>
              <a:rPr lang="it-IT" sz="2000" b="1" i="1" dirty="0"/>
              <a:t>awareness</a:t>
            </a:r>
            <a:r>
              <a:rPr lang="it-IT" sz="2000" b="1" dirty="0"/>
              <a:t> di «A.I. for Supply Chain» </a:t>
            </a:r>
            <a:br>
              <a:rPr lang="it-IT" sz="2000" b="1" dirty="0"/>
            </a:br>
            <a:r>
              <a:rPr lang="it-IT" sz="2000" dirty="0"/>
              <a:t>   ----------  </a:t>
            </a:r>
            <a:r>
              <a:rPr lang="it-IT" dirty="0"/>
              <a:t>in questa presentazione  -------------</a:t>
            </a:r>
            <a:endParaRPr lang="it-IT" sz="2000" dirty="0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D2A49D36-1BA4-182A-78E3-2005B84EC97C}"/>
              </a:ext>
            </a:extLst>
          </p:cNvPr>
          <p:cNvSpPr txBox="1"/>
          <p:nvPr/>
        </p:nvSpPr>
        <p:spPr>
          <a:xfrm>
            <a:off x="6883617" y="5007843"/>
            <a:ext cx="46330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Processi </a:t>
            </a:r>
            <a:r>
              <a:rPr lang="it-IT" sz="1200" i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scenario-based</a:t>
            </a:r>
            <a:r>
              <a:rPr lang="it-IT" sz="12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di pianificazione e negoziazione 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34E1A942-9368-FFFD-2C15-B854D294DF04}"/>
              </a:ext>
            </a:extLst>
          </p:cNvPr>
          <p:cNvSpPr txBox="1"/>
          <p:nvPr/>
        </p:nvSpPr>
        <p:spPr>
          <a:xfrm>
            <a:off x="5354064" y="5443838"/>
            <a:ext cx="6178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spc="50" dirty="0">
                <a:solidFill>
                  <a:srgbClr val="FF0000"/>
                </a:solidFill>
                <a:latin typeface="Bierstadt" panose="020B0004020202020204" pitchFamily="34" charset="0"/>
                <a:cs typeface="Biome Light" panose="020B0303030204020804" pitchFamily="34" charset="0"/>
              </a:rPr>
              <a:t>confrontiamo i limiti dei processi attuali con le potenzialità di A.I.,  esprimendo liberamente </a:t>
            </a:r>
            <a:r>
              <a:rPr lang="it-IT" sz="1600" b="1" i="1" spc="50" dirty="0">
                <a:solidFill>
                  <a:srgbClr val="FF0000"/>
                </a:solidFill>
                <a:latin typeface="Bierstadt" panose="020B0004020202020204" pitchFamily="34" charset="0"/>
                <a:cs typeface="Biome Light" panose="020B0303030204020804" pitchFamily="34" charset="0"/>
              </a:rPr>
              <a:t>goal</a:t>
            </a:r>
            <a:r>
              <a:rPr lang="it-IT" sz="1600" b="1" spc="50" dirty="0">
                <a:solidFill>
                  <a:srgbClr val="FF0000"/>
                </a:solidFill>
                <a:latin typeface="Bierstadt" panose="020B0004020202020204" pitchFamily="34" charset="0"/>
                <a:cs typeface="Biome Light" panose="020B0303030204020804" pitchFamily="34" charset="0"/>
              </a:rPr>
              <a:t>  e  </a:t>
            </a:r>
            <a:r>
              <a:rPr lang="it-IT" sz="1600" b="1" i="1" spc="50" dirty="0">
                <a:solidFill>
                  <a:srgbClr val="FF0000"/>
                </a:solidFill>
                <a:latin typeface="Bierstadt" panose="020B0004020202020204" pitchFamily="34" charset="0"/>
                <a:cs typeface="Biome Light" panose="020B0303030204020804" pitchFamily="34" charset="0"/>
              </a:rPr>
              <a:t>business need </a:t>
            </a:r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CB746E59-EF26-57E0-1313-463638458B8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09296" y="5182616"/>
            <a:ext cx="952527" cy="952527"/>
          </a:xfrm>
          <a:prstGeom prst="rect">
            <a:avLst/>
          </a:prstGeom>
        </p:spPr>
      </p:pic>
      <p:grpSp>
        <p:nvGrpSpPr>
          <p:cNvPr id="19" name="Gruppo 18">
            <a:extLst>
              <a:ext uri="{FF2B5EF4-FFF2-40B4-BE49-F238E27FC236}">
                <a16:creationId xmlns:a16="http://schemas.microsoft.com/office/drawing/2014/main" id="{124BD566-4489-7902-B994-22F2A186BD73}"/>
              </a:ext>
            </a:extLst>
          </p:cNvPr>
          <p:cNvGrpSpPr/>
          <p:nvPr/>
        </p:nvGrpSpPr>
        <p:grpSpPr>
          <a:xfrm>
            <a:off x="3265621" y="41305"/>
            <a:ext cx="1236209" cy="919061"/>
            <a:chOff x="3712661" y="41305"/>
            <a:chExt cx="1236209" cy="919061"/>
          </a:xfrm>
        </p:grpSpPr>
        <p:pic>
          <p:nvPicPr>
            <p:cNvPr id="20" name="Immagine 19">
              <a:extLst>
                <a:ext uri="{FF2B5EF4-FFF2-40B4-BE49-F238E27FC236}">
                  <a16:creationId xmlns:a16="http://schemas.microsoft.com/office/drawing/2014/main" id="{CF76E228-E65D-F520-B754-A0EA88A223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188300" y="41305"/>
              <a:ext cx="760570" cy="904912"/>
            </a:xfrm>
            <a:prstGeom prst="rect">
              <a:avLst/>
            </a:prstGeom>
          </p:spPr>
        </p:pic>
        <p:pic>
          <p:nvPicPr>
            <p:cNvPr id="21" name="Immagine 20" descr="Immagine che contiene clipart, schizzo, disegno, illustrazione&#10;&#10;Descrizione generata automaticamente">
              <a:extLst>
                <a:ext uri="{FF2B5EF4-FFF2-40B4-BE49-F238E27FC236}">
                  <a16:creationId xmlns:a16="http://schemas.microsoft.com/office/drawing/2014/main" id="{CE35E3D0-C5FF-415F-9EEF-11E60B0FC2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12661" y="269191"/>
              <a:ext cx="496648" cy="595230"/>
            </a:xfrm>
            <a:prstGeom prst="rect">
              <a:avLst/>
            </a:prstGeom>
          </p:spPr>
        </p:pic>
        <p:sp>
          <p:nvSpPr>
            <p:cNvPr id="22" name="CasellaDiTesto 21">
              <a:extLst>
                <a:ext uri="{FF2B5EF4-FFF2-40B4-BE49-F238E27FC236}">
                  <a16:creationId xmlns:a16="http://schemas.microsoft.com/office/drawing/2014/main" id="{E9736B45-1026-8F7C-362F-60F0A6D0DFB5}"/>
                </a:ext>
              </a:extLst>
            </p:cNvPr>
            <p:cNvSpPr txBox="1"/>
            <p:nvPr/>
          </p:nvSpPr>
          <p:spPr>
            <a:xfrm>
              <a:off x="4126037" y="621812"/>
              <a:ext cx="3898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00" dirty="0">
                  <a:solidFill>
                    <a:srgbClr val="FF0000"/>
                  </a:solidFill>
                  <a:latin typeface="Arial Black" panose="020B0A04020102020204" pitchFamily="34" charset="0"/>
                </a:rPr>
                <a:t>2.</a:t>
              </a:r>
            </a:p>
          </p:txBody>
        </p:sp>
      </p:grpSp>
      <p:grpSp>
        <p:nvGrpSpPr>
          <p:cNvPr id="23" name="Gruppo 22">
            <a:extLst>
              <a:ext uri="{FF2B5EF4-FFF2-40B4-BE49-F238E27FC236}">
                <a16:creationId xmlns:a16="http://schemas.microsoft.com/office/drawing/2014/main" id="{B7A9EB22-7766-13C1-8316-F5D53F1F2CBF}"/>
              </a:ext>
            </a:extLst>
          </p:cNvPr>
          <p:cNvGrpSpPr/>
          <p:nvPr/>
        </p:nvGrpSpPr>
        <p:grpSpPr>
          <a:xfrm rot="20097112">
            <a:off x="3767141" y="2379024"/>
            <a:ext cx="1200970" cy="389227"/>
            <a:chOff x="3770416" y="4705532"/>
            <a:chExt cx="1200970" cy="389227"/>
          </a:xfrm>
        </p:grpSpPr>
        <p:sp>
          <p:nvSpPr>
            <p:cNvPr id="24" name="CasellaDiTesto 23">
              <a:extLst>
                <a:ext uri="{FF2B5EF4-FFF2-40B4-BE49-F238E27FC236}">
                  <a16:creationId xmlns:a16="http://schemas.microsoft.com/office/drawing/2014/main" id="{72EBDCB2-2379-5D89-5CB3-ECF2B347D847}"/>
                </a:ext>
              </a:extLst>
            </p:cNvPr>
            <p:cNvSpPr txBox="1"/>
            <p:nvPr/>
          </p:nvSpPr>
          <p:spPr>
            <a:xfrm>
              <a:off x="3770416" y="4719276"/>
              <a:ext cx="12009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>
                  <a:solidFill>
                    <a:srgbClr val="FF0000"/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AGENDA</a:t>
              </a:r>
            </a:p>
          </p:txBody>
        </p:sp>
        <p:cxnSp>
          <p:nvCxnSpPr>
            <p:cNvPr id="25" name="Connettore diritto 24">
              <a:extLst>
                <a:ext uri="{FF2B5EF4-FFF2-40B4-BE49-F238E27FC236}">
                  <a16:creationId xmlns:a16="http://schemas.microsoft.com/office/drawing/2014/main" id="{099E789F-34A5-F9F9-16C6-ADEEFD6A2138}"/>
                </a:ext>
              </a:extLst>
            </p:cNvPr>
            <p:cNvCxnSpPr/>
            <p:nvPr/>
          </p:nvCxnSpPr>
          <p:spPr>
            <a:xfrm>
              <a:off x="3895457" y="4705532"/>
              <a:ext cx="950887" cy="0"/>
            </a:xfrm>
            <a:prstGeom prst="line">
              <a:avLst/>
            </a:prstGeom>
            <a:ln cmpd="dbl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ttore diritto 25">
              <a:extLst>
                <a:ext uri="{FF2B5EF4-FFF2-40B4-BE49-F238E27FC236}">
                  <a16:creationId xmlns:a16="http://schemas.microsoft.com/office/drawing/2014/main" id="{4988D046-5FF4-22DD-2154-2A34B5F3F3E9}"/>
                </a:ext>
              </a:extLst>
            </p:cNvPr>
            <p:cNvCxnSpPr/>
            <p:nvPr/>
          </p:nvCxnSpPr>
          <p:spPr>
            <a:xfrm>
              <a:off x="3895457" y="5094759"/>
              <a:ext cx="950887" cy="0"/>
            </a:xfrm>
            <a:prstGeom prst="line">
              <a:avLst/>
            </a:prstGeom>
            <a:ln cmpd="dbl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7" name="Immagine 26">
            <a:extLst>
              <a:ext uri="{FF2B5EF4-FFF2-40B4-BE49-F238E27FC236}">
                <a16:creationId xmlns:a16="http://schemas.microsoft.com/office/drawing/2014/main" id="{1EDE010C-3EA9-C0B8-4A54-2458C86B10C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195996" y="1372945"/>
            <a:ext cx="445906" cy="445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224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con angoli arrotondati 1">
            <a:extLst>
              <a:ext uri="{FF2B5EF4-FFF2-40B4-BE49-F238E27FC236}">
                <a16:creationId xmlns:a16="http://schemas.microsoft.com/office/drawing/2014/main" id="{0801E082-F1EA-3B89-EBC6-C97AC48ABFEC}"/>
              </a:ext>
            </a:extLst>
          </p:cNvPr>
          <p:cNvSpPr/>
          <p:nvPr/>
        </p:nvSpPr>
        <p:spPr>
          <a:xfrm>
            <a:off x="6022229" y="4619396"/>
            <a:ext cx="5137608" cy="461665"/>
          </a:xfrm>
          <a:prstGeom prst="roundRect">
            <a:avLst/>
          </a:prstGeom>
          <a:solidFill>
            <a:srgbClr val="FFFF99"/>
          </a:solidFill>
          <a:ln w="38100">
            <a:solidFill>
              <a:srgbClr val="00B0F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ttangolo con angoli arrotondati 2">
            <a:extLst>
              <a:ext uri="{FF2B5EF4-FFF2-40B4-BE49-F238E27FC236}">
                <a16:creationId xmlns:a16="http://schemas.microsoft.com/office/drawing/2014/main" id="{B0008B5F-4EC6-EDDC-67C2-0428B61987A7}"/>
              </a:ext>
            </a:extLst>
          </p:cNvPr>
          <p:cNvSpPr/>
          <p:nvPr/>
        </p:nvSpPr>
        <p:spPr>
          <a:xfrm>
            <a:off x="732221" y="4619397"/>
            <a:ext cx="5137608" cy="461664"/>
          </a:xfrm>
          <a:prstGeom prst="roundRect">
            <a:avLst/>
          </a:prstGeom>
          <a:solidFill>
            <a:srgbClr val="FFFF99"/>
          </a:solidFill>
          <a:ln w="38100">
            <a:solidFill>
              <a:srgbClr val="00B0F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con angoli arrotondati 3">
            <a:extLst>
              <a:ext uri="{FF2B5EF4-FFF2-40B4-BE49-F238E27FC236}">
                <a16:creationId xmlns:a16="http://schemas.microsoft.com/office/drawing/2014/main" id="{B65CA61C-53BE-3B34-EBB2-6258A268632A}"/>
              </a:ext>
            </a:extLst>
          </p:cNvPr>
          <p:cNvSpPr/>
          <p:nvPr/>
        </p:nvSpPr>
        <p:spPr>
          <a:xfrm>
            <a:off x="6022229" y="2899781"/>
            <a:ext cx="5137608" cy="461665"/>
          </a:xfrm>
          <a:prstGeom prst="roundRect">
            <a:avLst/>
          </a:prstGeom>
          <a:solidFill>
            <a:srgbClr val="FFFF99"/>
          </a:solidFill>
          <a:ln w="38100">
            <a:solidFill>
              <a:srgbClr val="00B0F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9DF2E93D-37B3-44D9-FB31-4590CD7F167E}"/>
              </a:ext>
            </a:extLst>
          </p:cNvPr>
          <p:cNvSpPr/>
          <p:nvPr/>
        </p:nvSpPr>
        <p:spPr>
          <a:xfrm>
            <a:off x="732221" y="2899782"/>
            <a:ext cx="5137608" cy="461664"/>
          </a:xfrm>
          <a:prstGeom prst="roundRect">
            <a:avLst/>
          </a:prstGeom>
          <a:solidFill>
            <a:srgbClr val="FFFF99"/>
          </a:solidFill>
          <a:ln w="38100">
            <a:solidFill>
              <a:srgbClr val="00B0F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C28B4E01-22E4-255F-3666-ED0AA48D318F}"/>
              </a:ext>
            </a:extLst>
          </p:cNvPr>
          <p:cNvSpPr/>
          <p:nvPr/>
        </p:nvSpPr>
        <p:spPr>
          <a:xfrm>
            <a:off x="6022229" y="1331941"/>
            <a:ext cx="5137608" cy="461665"/>
          </a:xfrm>
          <a:prstGeom prst="roundRect">
            <a:avLst/>
          </a:prstGeom>
          <a:solidFill>
            <a:srgbClr val="FFFF99"/>
          </a:solidFill>
          <a:ln w="38100">
            <a:solidFill>
              <a:srgbClr val="00B0F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3D197429-3359-7C56-7E26-71505FC39ADB}"/>
              </a:ext>
            </a:extLst>
          </p:cNvPr>
          <p:cNvSpPr/>
          <p:nvPr/>
        </p:nvSpPr>
        <p:spPr>
          <a:xfrm>
            <a:off x="732221" y="1331942"/>
            <a:ext cx="5137608" cy="461664"/>
          </a:xfrm>
          <a:prstGeom prst="roundRect">
            <a:avLst/>
          </a:prstGeom>
          <a:solidFill>
            <a:srgbClr val="FFFF99"/>
          </a:solidFill>
          <a:ln w="38100">
            <a:solidFill>
              <a:srgbClr val="00B0F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C9F92D04-DD6C-74B0-58BD-043675B38917}"/>
              </a:ext>
            </a:extLst>
          </p:cNvPr>
          <p:cNvSpPr txBox="1"/>
          <p:nvPr/>
        </p:nvSpPr>
        <p:spPr>
          <a:xfrm>
            <a:off x="3547997" y="420379"/>
            <a:ext cx="750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BE1522"/>
                </a:solidFill>
                <a:latin typeface="Helvetica Neue" charset="0"/>
                <a:ea typeface="Helvetica Neue" charset="0"/>
                <a:cs typeface="Helvetica Neue" charset="0"/>
              </a:rPr>
              <a:t>how can A.I. help SUPPLY CHAIN win challenges?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FAF85572-0D4C-E247-268B-718A527C9184}"/>
              </a:ext>
            </a:extLst>
          </p:cNvPr>
          <p:cNvSpPr txBox="1"/>
          <p:nvPr/>
        </p:nvSpPr>
        <p:spPr>
          <a:xfrm>
            <a:off x="1285188" y="1378107"/>
            <a:ext cx="40316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0" i="0" dirty="0">
                <a:solidFill>
                  <a:srgbClr val="374151"/>
                </a:solidFill>
                <a:effectLst/>
                <a:latin typeface="Söhne"/>
              </a:rPr>
              <a:t>Miglioramento </a:t>
            </a:r>
            <a:r>
              <a:rPr lang="it-IT" b="0" i="0" dirty="0">
                <a:effectLst/>
                <a:latin typeface="Söhne"/>
              </a:rPr>
              <a:t>dell'</a:t>
            </a:r>
            <a:r>
              <a:rPr lang="it-IT" b="1" i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öhne"/>
              </a:rPr>
              <a:t>efficienza operativa</a:t>
            </a:r>
            <a:endParaRPr lang="it-IT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2893CE86-2619-5362-137E-422D9DC23DB1}"/>
              </a:ext>
            </a:extLst>
          </p:cNvPr>
          <p:cNvSpPr txBox="1"/>
          <p:nvPr/>
        </p:nvSpPr>
        <p:spPr>
          <a:xfrm>
            <a:off x="1541497" y="2947884"/>
            <a:ext cx="35190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0" i="0" dirty="0">
                <a:solidFill>
                  <a:srgbClr val="374151"/>
                </a:solidFill>
                <a:effectLst/>
                <a:latin typeface="Söhne"/>
              </a:rPr>
              <a:t>Maggiore </a:t>
            </a:r>
            <a:r>
              <a:rPr lang="it-IT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öhne"/>
              </a:rPr>
              <a:t>visibilità e tracciabilità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D91AFC4A-711D-4D03-27C4-911EAC462C52}"/>
              </a:ext>
            </a:extLst>
          </p:cNvPr>
          <p:cNvSpPr txBox="1"/>
          <p:nvPr/>
        </p:nvSpPr>
        <p:spPr>
          <a:xfrm>
            <a:off x="6285625" y="1378107"/>
            <a:ext cx="47841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0" i="0" dirty="0">
                <a:solidFill>
                  <a:srgbClr val="374151"/>
                </a:solidFill>
                <a:effectLst/>
                <a:latin typeface="Söhne"/>
              </a:rPr>
              <a:t>Miglioramento della </a:t>
            </a:r>
            <a:r>
              <a:rPr lang="it-IT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öhne"/>
              </a:rPr>
              <a:t>precisione delle previsioni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1D3691F4-8D23-0914-A5CD-E18D822EBFFE}"/>
              </a:ext>
            </a:extLst>
          </p:cNvPr>
          <p:cNvSpPr txBox="1"/>
          <p:nvPr/>
        </p:nvSpPr>
        <p:spPr>
          <a:xfrm>
            <a:off x="6721294" y="2947884"/>
            <a:ext cx="39128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0" i="0" dirty="0">
                <a:solidFill>
                  <a:srgbClr val="374151"/>
                </a:solidFill>
                <a:effectLst/>
                <a:latin typeface="Söhne"/>
              </a:rPr>
              <a:t>Miglioramento del </a:t>
            </a:r>
            <a:r>
              <a:rPr lang="it-IT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öhne"/>
              </a:rPr>
              <a:t>servizio al cliente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3754F6F4-F450-7895-DD63-D16E48C1B64E}"/>
              </a:ext>
            </a:extLst>
          </p:cNvPr>
          <p:cNvSpPr txBox="1"/>
          <p:nvPr/>
        </p:nvSpPr>
        <p:spPr>
          <a:xfrm>
            <a:off x="1908642" y="4658849"/>
            <a:ext cx="27847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b="1" i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öhne"/>
              </a:rPr>
              <a:t>Riduzione dei costi</a:t>
            </a:r>
            <a:endParaRPr lang="it-IT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76A4DAA7-7557-3F0B-C79E-5FC7534D1316}"/>
              </a:ext>
            </a:extLst>
          </p:cNvPr>
          <p:cNvSpPr txBox="1"/>
          <p:nvPr/>
        </p:nvSpPr>
        <p:spPr>
          <a:xfrm>
            <a:off x="6261041" y="4658849"/>
            <a:ext cx="46673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0" i="0" dirty="0">
                <a:solidFill>
                  <a:srgbClr val="374151"/>
                </a:solidFill>
                <a:effectLst/>
                <a:latin typeface="Söhne"/>
              </a:rPr>
              <a:t>Maggiore </a:t>
            </a:r>
            <a:r>
              <a:rPr lang="it-IT" b="1" i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öhne"/>
              </a:rPr>
              <a:t>sicurezza, gestione rischi, compliance</a:t>
            </a:r>
            <a:endParaRPr lang="it-IT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8DE0A404-F107-340F-8019-33B11F1103AE}"/>
              </a:ext>
            </a:extLst>
          </p:cNvPr>
          <p:cNvSpPr txBox="1"/>
          <p:nvPr/>
        </p:nvSpPr>
        <p:spPr>
          <a:xfrm>
            <a:off x="789495" y="1907358"/>
            <a:ext cx="513760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dirty="0">
                <a:solidFill>
                  <a:srgbClr val="374151"/>
                </a:solidFill>
              </a:rPr>
              <a:t>u</a:t>
            </a:r>
            <a:r>
              <a:rPr lang="it-IT" sz="1200" b="0" i="0" dirty="0">
                <a:solidFill>
                  <a:srgbClr val="374151"/>
                </a:solidFill>
                <a:effectLst/>
              </a:rPr>
              <a:t>tilizzando algoritmi avanzati, l’AI può analizzare grandi quantità di dati in tempo reale e fornire </a:t>
            </a:r>
            <a:r>
              <a:rPr lang="it-IT" sz="1200" b="1" i="0" dirty="0">
                <a:solidFill>
                  <a:srgbClr val="374151"/>
                </a:solidFill>
                <a:effectLst/>
              </a:rPr>
              <a:t>raccomandazioni ottimali </a:t>
            </a:r>
            <a:r>
              <a:rPr lang="it-IT" sz="1200" b="0" i="0" dirty="0">
                <a:solidFill>
                  <a:srgbClr val="374151"/>
                </a:solidFill>
                <a:effectLst/>
              </a:rPr>
              <a:t>per migliorare l'efficienza operativa complessiva, </a:t>
            </a:r>
            <a:r>
              <a:rPr lang="it-IT" sz="1200" b="0" i="0" dirty="0">
                <a:solidFill>
                  <a:srgbClr val="374151"/>
                </a:solidFill>
                <a:effectLst/>
                <a:latin typeface="Söhne"/>
              </a:rPr>
              <a:t>inclusi processi come la pianificazione della produzione/movimentazione, l'inventario, l'allocazione delle risorse e il routing.</a:t>
            </a:r>
            <a:endParaRPr lang="it-IT" sz="1200" dirty="0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702C4418-589D-E653-8A3B-44E59C948CC8}"/>
              </a:ext>
            </a:extLst>
          </p:cNvPr>
          <p:cNvSpPr txBox="1"/>
          <p:nvPr/>
        </p:nvSpPr>
        <p:spPr>
          <a:xfrm>
            <a:off x="789495" y="3467525"/>
            <a:ext cx="504262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dirty="0">
                <a:solidFill>
                  <a:srgbClr val="374151"/>
                </a:solidFill>
                <a:latin typeface="Söhne"/>
              </a:rPr>
              <a:t>u</a:t>
            </a:r>
            <a:r>
              <a:rPr lang="it-IT" sz="1200" b="0" i="0" dirty="0">
                <a:solidFill>
                  <a:srgbClr val="374151"/>
                </a:solidFill>
                <a:effectLst/>
                <a:latin typeface="Söhne"/>
              </a:rPr>
              <a:t>tilizzando tecnologie come l'IoT e il machine learning, è possibile raccogliere dati </a:t>
            </a:r>
            <a:r>
              <a:rPr lang="it-IT" sz="1200" b="1" i="0" dirty="0">
                <a:solidFill>
                  <a:srgbClr val="374151"/>
                </a:solidFill>
                <a:effectLst/>
                <a:latin typeface="Söhne"/>
              </a:rPr>
              <a:t>in tempo reale </a:t>
            </a:r>
            <a:r>
              <a:rPr lang="it-IT" sz="1200" b="0" i="0" dirty="0">
                <a:solidFill>
                  <a:srgbClr val="374151"/>
                </a:solidFill>
                <a:effectLst/>
                <a:latin typeface="Söhne"/>
              </a:rPr>
              <a:t>sullo stato delle merci, identificare potenziali problemi e prendere azioni preventive per evitare ritardi o danni alle spedizioni. </a:t>
            </a:r>
          </a:p>
          <a:p>
            <a:r>
              <a:rPr lang="it-IT" sz="1200" dirty="0">
                <a:solidFill>
                  <a:srgbClr val="374151"/>
                </a:solidFill>
                <a:latin typeface="Söhne"/>
              </a:rPr>
              <a:t>Il controllo capillare delle singole fasi della catena logistica permette l’analisi delle cause e la valutazione della performance di ciascun partner coinvolto</a:t>
            </a:r>
            <a:endParaRPr lang="it-IT" sz="1200" dirty="0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07D40103-A42C-37D0-C280-D791A90F916F}"/>
              </a:ext>
            </a:extLst>
          </p:cNvPr>
          <p:cNvSpPr txBox="1"/>
          <p:nvPr/>
        </p:nvSpPr>
        <p:spPr>
          <a:xfrm>
            <a:off x="6016175" y="1905800"/>
            <a:ext cx="525574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b="0" i="0" dirty="0">
                <a:solidFill>
                  <a:srgbClr val="374151"/>
                </a:solidFill>
                <a:effectLst/>
                <a:latin typeface="Söhne"/>
              </a:rPr>
              <a:t>analizzando i dati storici e le tendenze di mercato per fare previsioni più accurate sulla </a:t>
            </a:r>
            <a:r>
              <a:rPr lang="it-IT" sz="1200" b="1" i="0" dirty="0">
                <a:solidFill>
                  <a:srgbClr val="374151"/>
                </a:solidFill>
                <a:effectLst/>
                <a:latin typeface="Söhne"/>
              </a:rPr>
              <a:t>domanda futura e i pattern di consumo</a:t>
            </a:r>
            <a:r>
              <a:rPr lang="it-IT" sz="1200" b="0" i="0" dirty="0">
                <a:solidFill>
                  <a:srgbClr val="374151"/>
                </a:solidFill>
                <a:effectLst/>
                <a:latin typeface="Söhne"/>
              </a:rPr>
              <a:t>. Ciò può aiutare a pianificare in modo più efficiente le attività di produzione e distribuzione, ridurre gli sprechi e migliorare la gestione degli stock.</a:t>
            </a:r>
            <a:endParaRPr lang="it-IT" sz="1200" dirty="0"/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B5A001E1-B1E8-953B-2077-156A57E0D7C2}"/>
              </a:ext>
            </a:extLst>
          </p:cNvPr>
          <p:cNvSpPr txBox="1"/>
          <p:nvPr/>
        </p:nvSpPr>
        <p:spPr>
          <a:xfrm>
            <a:off x="6016175" y="5155407"/>
            <a:ext cx="518137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dirty="0">
                <a:solidFill>
                  <a:srgbClr val="374151"/>
                </a:solidFill>
                <a:latin typeface="Söhne"/>
              </a:rPr>
              <a:t>Rilevamento delle situazioni di rischio </a:t>
            </a:r>
            <a:r>
              <a:rPr lang="it-IT" sz="1200" b="0" i="0" dirty="0">
                <a:solidFill>
                  <a:srgbClr val="374151"/>
                </a:solidFill>
                <a:effectLst/>
                <a:latin typeface="Söhne"/>
              </a:rPr>
              <a:t>come manomissioni, intrusioni o furti. </a:t>
            </a:r>
          </a:p>
          <a:p>
            <a:r>
              <a:rPr lang="it-IT" sz="1200" b="0" i="0" dirty="0">
                <a:solidFill>
                  <a:srgbClr val="374151"/>
                </a:solidFill>
                <a:effectLst/>
                <a:latin typeface="Söhne"/>
              </a:rPr>
              <a:t>AI può identificare comportamenti pericolosi o non conformi e aiutare l’implementazione di </a:t>
            </a:r>
            <a:r>
              <a:rPr lang="it-IT" sz="1200" b="1" i="0" dirty="0">
                <a:solidFill>
                  <a:srgbClr val="374151"/>
                </a:solidFill>
                <a:effectLst/>
                <a:latin typeface="Söhne"/>
              </a:rPr>
              <a:t>protocolli di sicurezza </a:t>
            </a:r>
            <a:r>
              <a:rPr lang="it-IT" sz="1200" b="0" i="0" dirty="0">
                <a:solidFill>
                  <a:srgbClr val="374151"/>
                </a:solidFill>
                <a:effectLst/>
                <a:latin typeface="Söhne"/>
              </a:rPr>
              <a:t>migliorati.</a:t>
            </a:r>
          </a:p>
          <a:p>
            <a:r>
              <a:rPr lang="it-IT" sz="1200" dirty="0">
                <a:solidFill>
                  <a:srgbClr val="374151"/>
                </a:solidFill>
                <a:latin typeface="Söhne"/>
              </a:rPr>
              <a:t>G</a:t>
            </a:r>
            <a:r>
              <a:rPr lang="it-IT" sz="1200" b="0" i="0" dirty="0">
                <a:solidFill>
                  <a:srgbClr val="374151"/>
                </a:solidFill>
                <a:effectLst/>
                <a:latin typeface="Söhne"/>
              </a:rPr>
              <a:t>arantire che le operazioni logistiche siano conformi alle leggi e alle regolamentazioni, riducendo il rischio di sanzioni o violazioni.</a:t>
            </a:r>
            <a:endParaRPr lang="it-IT" sz="1200" dirty="0">
              <a:solidFill>
                <a:srgbClr val="374151"/>
              </a:solidFill>
              <a:latin typeface="Söhne"/>
            </a:endParaRP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EA4DF863-7908-A6DD-4FE5-195BA016AD85}"/>
              </a:ext>
            </a:extLst>
          </p:cNvPr>
          <p:cNvSpPr txBox="1"/>
          <p:nvPr/>
        </p:nvSpPr>
        <p:spPr>
          <a:xfrm>
            <a:off x="789495" y="5200439"/>
            <a:ext cx="474875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dirty="0">
                <a:solidFill>
                  <a:srgbClr val="374151"/>
                </a:solidFill>
                <a:latin typeface="Söhne"/>
              </a:rPr>
              <a:t>attraverso l’ottimizzazione dei trasporti, pianificazione e ottimizzazione dell’inventario, manutenzione e gestione delle flotte, </a:t>
            </a:r>
            <a:r>
              <a:rPr lang="it-IT" sz="1200" b="1" dirty="0">
                <a:solidFill>
                  <a:srgbClr val="374151"/>
                </a:solidFill>
                <a:latin typeface="Söhne"/>
              </a:rPr>
              <a:t>automazione dei processi manuali</a:t>
            </a:r>
            <a:r>
              <a:rPr lang="it-IT" sz="1200" dirty="0">
                <a:solidFill>
                  <a:srgbClr val="374151"/>
                </a:solidFill>
                <a:latin typeface="Söhne"/>
              </a:rPr>
              <a:t>, previsione della domanda e ottimizzazione dei prezzi, gestione delle eccezioni e del rischio, riduzione dei reclami del cliente.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4F747D1C-0482-C8CE-099A-1005851AAD4D}"/>
              </a:ext>
            </a:extLst>
          </p:cNvPr>
          <p:cNvSpPr txBox="1"/>
          <p:nvPr/>
        </p:nvSpPr>
        <p:spPr>
          <a:xfrm>
            <a:off x="6016175" y="3441030"/>
            <a:ext cx="528027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b="0" i="0" dirty="0">
                <a:solidFill>
                  <a:srgbClr val="374151"/>
                </a:solidFill>
                <a:effectLst/>
                <a:latin typeface="Söhne"/>
              </a:rPr>
              <a:t>attraverso la consegna più rapida e puntuale dei prodotti. </a:t>
            </a:r>
            <a:r>
              <a:rPr lang="it-IT" sz="1200" b="1" i="0" dirty="0">
                <a:solidFill>
                  <a:srgbClr val="374151"/>
                </a:solidFill>
                <a:effectLst/>
                <a:latin typeface="Söhne"/>
              </a:rPr>
              <a:t>L'ultimo miglio </a:t>
            </a:r>
            <a:r>
              <a:rPr lang="it-IT" sz="1200" b="0" i="0" dirty="0">
                <a:solidFill>
                  <a:srgbClr val="374151"/>
                </a:solidFill>
                <a:effectLst/>
                <a:latin typeface="Söhne"/>
              </a:rPr>
              <a:t>è spesso una delle fasi più complesse e costose della logistica. L’AI può contribuire a ottimizzare l'ultimo miglio attraverso algoritmi di routing intelligenti, l'utilizzo di droni o robot per la consegna, l'analisi dei dati di traffico in tempo reale e la pianificazione delle rotte ottimali per i conducenti.</a:t>
            </a:r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40992173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con angoli arrotondati 1">
            <a:extLst>
              <a:ext uri="{FF2B5EF4-FFF2-40B4-BE49-F238E27FC236}">
                <a16:creationId xmlns:a16="http://schemas.microsoft.com/office/drawing/2014/main" id="{341C5BEB-D6D7-ADEF-E4BC-BC55100AF3CC}"/>
              </a:ext>
            </a:extLst>
          </p:cNvPr>
          <p:cNvSpPr/>
          <p:nvPr/>
        </p:nvSpPr>
        <p:spPr>
          <a:xfrm>
            <a:off x="262452" y="1290319"/>
            <a:ext cx="2424188" cy="4742836"/>
          </a:xfrm>
          <a:prstGeom prst="roundRect">
            <a:avLst>
              <a:gd name="adj" fmla="val 9279"/>
            </a:avLst>
          </a:prstGeom>
          <a:solidFill>
            <a:srgbClr val="FFFF99"/>
          </a:solidFill>
          <a:ln w="38100">
            <a:solidFill>
              <a:srgbClr val="00B0F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271F4A12-0035-383B-B4D8-CE832726F7FC}"/>
              </a:ext>
            </a:extLst>
          </p:cNvPr>
          <p:cNvSpPr txBox="1"/>
          <p:nvPr/>
        </p:nvSpPr>
        <p:spPr>
          <a:xfrm>
            <a:off x="3773632" y="410219"/>
            <a:ext cx="750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BE1522"/>
                </a:solidFill>
                <a:latin typeface="Helvetica Neue" charset="0"/>
                <a:ea typeface="Helvetica Neue" charset="0"/>
                <a:cs typeface="Helvetica Neue" charset="0"/>
              </a:rPr>
              <a:t>some current applications of AI into Industries</a:t>
            </a:r>
            <a:endParaRPr lang="it-IT" sz="2400" b="1" dirty="0">
              <a:solidFill>
                <a:srgbClr val="BE1522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E003F8DA-EAD3-564B-DBA5-48DA1AE12158}"/>
              </a:ext>
            </a:extLst>
          </p:cNvPr>
          <p:cNvSpPr txBox="1"/>
          <p:nvPr/>
        </p:nvSpPr>
        <p:spPr>
          <a:xfrm>
            <a:off x="688081" y="1472110"/>
            <a:ext cx="15211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b="1" i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öhne"/>
              </a:rPr>
              <a:t>efficienza operativa</a:t>
            </a:r>
            <a:endParaRPr lang="it-IT" sz="1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BE06FF9-8C7B-142C-643E-5FF0444A00C1}"/>
              </a:ext>
            </a:extLst>
          </p:cNvPr>
          <p:cNvSpPr txBox="1"/>
          <p:nvPr/>
        </p:nvSpPr>
        <p:spPr>
          <a:xfrm>
            <a:off x="688081" y="2885985"/>
            <a:ext cx="152117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öhne"/>
              </a:rPr>
              <a:t>visibilità e tracciabilità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33F9D297-1006-308F-995F-53D069FECE46}"/>
              </a:ext>
            </a:extLst>
          </p:cNvPr>
          <p:cNvSpPr txBox="1"/>
          <p:nvPr/>
        </p:nvSpPr>
        <p:spPr>
          <a:xfrm>
            <a:off x="688081" y="2174905"/>
            <a:ext cx="161403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öhne"/>
              </a:rPr>
              <a:t>precisione delle previsioni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82399630-E804-2278-1BCF-2139627749A5}"/>
              </a:ext>
            </a:extLst>
          </p:cNvPr>
          <p:cNvSpPr txBox="1"/>
          <p:nvPr/>
        </p:nvSpPr>
        <p:spPr>
          <a:xfrm>
            <a:off x="688081" y="3610999"/>
            <a:ext cx="172555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öhne"/>
              </a:rPr>
              <a:t>servizio al cliente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60A71A2A-FA98-CB5C-E57B-0FA780D1F0F9}"/>
              </a:ext>
            </a:extLst>
          </p:cNvPr>
          <p:cNvSpPr txBox="1"/>
          <p:nvPr/>
        </p:nvSpPr>
        <p:spPr>
          <a:xfrm>
            <a:off x="688081" y="4190312"/>
            <a:ext cx="172555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öhne"/>
              </a:rPr>
              <a:t>r</a:t>
            </a:r>
            <a:r>
              <a:rPr lang="it-IT" sz="1600" b="1" i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öhne"/>
              </a:rPr>
              <a:t>iduzione dei costi</a:t>
            </a:r>
            <a:endParaRPr lang="it-IT" sz="1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44E66BA1-B38E-A734-BC0A-63B5E07BBA03}"/>
              </a:ext>
            </a:extLst>
          </p:cNvPr>
          <p:cNvSpPr txBox="1"/>
          <p:nvPr/>
        </p:nvSpPr>
        <p:spPr>
          <a:xfrm>
            <a:off x="688081" y="4758754"/>
            <a:ext cx="183355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b="1" i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öhne"/>
              </a:rPr>
              <a:t>sicurezza, gestione rischi, compliance</a:t>
            </a:r>
            <a:endParaRPr lang="it-IT" sz="1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514C5CDD-CF84-0B90-35F0-64D2685A137A}"/>
              </a:ext>
            </a:extLst>
          </p:cNvPr>
          <p:cNvSpPr txBox="1"/>
          <p:nvPr/>
        </p:nvSpPr>
        <p:spPr>
          <a:xfrm>
            <a:off x="688081" y="5431923"/>
            <a:ext cx="152117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b="1" i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öhne"/>
              </a:rPr>
              <a:t>sostenibilità</a:t>
            </a:r>
            <a:endParaRPr lang="it-IT" sz="1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riangolo isoscele 10">
            <a:extLst>
              <a:ext uri="{FF2B5EF4-FFF2-40B4-BE49-F238E27FC236}">
                <a16:creationId xmlns:a16="http://schemas.microsoft.com/office/drawing/2014/main" id="{6BFF7316-ECF0-0D87-EEF5-596E9B18B10C}"/>
              </a:ext>
            </a:extLst>
          </p:cNvPr>
          <p:cNvSpPr/>
          <p:nvPr/>
        </p:nvSpPr>
        <p:spPr>
          <a:xfrm rot="5400000">
            <a:off x="437506" y="1575961"/>
            <a:ext cx="197963" cy="179109"/>
          </a:xfrm>
          <a:prstGeom prst="triangle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Triangolo isoscele 11">
            <a:extLst>
              <a:ext uri="{FF2B5EF4-FFF2-40B4-BE49-F238E27FC236}">
                <a16:creationId xmlns:a16="http://schemas.microsoft.com/office/drawing/2014/main" id="{0C20C96E-C347-2025-C138-EA12DC2D9337}"/>
              </a:ext>
            </a:extLst>
          </p:cNvPr>
          <p:cNvSpPr/>
          <p:nvPr/>
        </p:nvSpPr>
        <p:spPr>
          <a:xfrm rot="5400000">
            <a:off x="437506" y="2278756"/>
            <a:ext cx="197963" cy="179109"/>
          </a:xfrm>
          <a:prstGeom prst="triangle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Triangolo isoscele 12">
            <a:extLst>
              <a:ext uri="{FF2B5EF4-FFF2-40B4-BE49-F238E27FC236}">
                <a16:creationId xmlns:a16="http://schemas.microsoft.com/office/drawing/2014/main" id="{22860F9E-44D5-8E87-E47C-BDA2C6F058D6}"/>
              </a:ext>
            </a:extLst>
          </p:cNvPr>
          <p:cNvSpPr/>
          <p:nvPr/>
        </p:nvSpPr>
        <p:spPr>
          <a:xfrm rot="5400000">
            <a:off x="433557" y="2973762"/>
            <a:ext cx="197963" cy="179109"/>
          </a:xfrm>
          <a:prstGeom prst="triangle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Triangolo isoscele 13">
            <a:extLst>
              <a:ext uri="{FF2B5EF4-FFF2-40B4-BE49-F238E27FC236}">
                <a16:creationId xmlns:a16="http://schemas.microsoft.com/office/drawing/2014/main" id="{8824A79C-A8CE-99DA-674E-19A21A2DBA64}"/>
              </a:ext>
            </a:extLst>
          </p:cNvPr>
          <p:cNvSpPr/>
          <p:nvPr/>
        </p:nvSpPr>
        <p:spPr>
          <a:xfrm rot="5400000">
            <a:off x="449029" y="3699122"/>
            <a:ext cx="197963" cy="179109"/>
          </a:xfrm>
          <a:prstGeom prst="triangle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Triangolo isoscele 14">
            <a:extLst>
              <a:ext uri="{FF2B5EF4-FFF2-40B4-BE49-F238E27FC236}">
                <a16:creationId xmlns:a16="http://schemas.microsoft.com/office/drawing/2014/main" id="{7268DC17-8EA6-BEEB-44B5-A713048BD7AD}"/>
              </a:ext>
            </a:extLst>
          </p:cNvPr>
          <p:cNvSpPr/>
          <p:nvPr/>
        </p:nvSpPr>
        <p:spPr>
          <a:xfrm rot="5400000">
            <a:off x="438981" y="4282832"/>
            <a:ext cx="197963" cy="179109"/>
          </a:xfrm>
          <a:prstGeom prst="triangle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Triangolo isoscele 15">
            <a:extLst>
              <a:ext uri="{FF2B5EF4-FFF2-40B4-BE49-F238E27FC236}">
                <a16:creationId xmlns:a16="http://schemas.microsoft.com/office/drawing/2014/main" id="{FD12C3C0-61C5-3AF6-7174-DBDA7647EDA0}"/>
              </a:ext>
            </a:extLst>
          </p:cNvPr>
          <p:cNvSpPr/>
          <p:nvPr/>
        </p:nvSpPr>
        <p:spPr>
          <a:xfrm rot="5400000">
            <a:off x="433486" y="4862606"/>
            <a:ext cx="197963" cy="179109"/>
          </a:xfrm>
          <a:prstGeom prst="triangle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Triangolo isoscele 16">
            <a:extLst>
              <a:ext uri="{FF2B5EF4-FFF2-40B4-BE49-F238E27FC236}">
                <a16:creationId xmlns:a16="http://schemas.microsoft.com/office/drawing/2014/main" id="{C926CDED-DC4E-8A6E-0099-0DCE9DF55A81}"/>
              </a:ext>
            </a:extLst>
          </p:cNvPr>
          <p:cNvSpPr/>
          <p:nvPr/>
        </p:nvSpPr>
        <p:spPr>
          <a:xfrm rot="5400000">
            <a:off x="438981" y="5514782"/>
            <a:ext cx="197963" cy="179109"/>
          </a:xfrm>
          <a:prstGeom prst="triangle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D9124709-8491-B181-2648-132ECFBDE9E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52317" y="2328972"/>
            <a:ext cx="1396379" cy="1396379"/>
          </a:xfrm>
          <a:prstGeom prst="rect">
            <a:avLst/>
          </a:prstGeom>
        </p:spPr>
      </p:pic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02B64901-BAB6-CCBA-DAC3-C9685706DB9F}"/>
              </a:ext>
            </a:extLst>
          </p:cNvPr>
          <p:cNvSpPr txBox="1"/>
          <p:nvPr/>
        </p:nvSpPr>
        <p:spPr>
          <a:xfrm>
            <a:off x="4151306" y="2740714"/>
            <a:ext cx="15912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1600" b="1"/>
            </a:lvl1pPr>
          </a:lstStyle>
          <a:p>
            <a:r>
              <a:rPr lang="en-AU" dirty="0"/>
              <a:t>Estimated Time of Arrival (ETA)</a:t>
            </a:r>
          </a:p>
        </p:txBody>
      </p:sp>
      <p:pic>
        <p:nvPicPr>
          <p:cNvPr id="20" name="Immagine 19">
            <a:extLst>
              <a:ext uri="{FF2B5EF4-FFF2-40B4-BE49-F238E27FC236}">
                <a16:creationId xmlns:a16="http://schemas.microsoft.com/office/drawing/2014/main" id="{AAFA874A-63B9-B776-510E-5CD2CBD872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2935" y="1241765"/>
            <a:ext cx="1115144" cy="950344"/>
          </a:xfrm>
          <a:prstGeom prst="rect">
            <a:avLst/>
          </a:prstGeom>
        </p:spPr>
      </p:pic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46C6E10A-9B2D-9847-2A1A-CEC7DBA1886E}"/>
              </a:ext>
            </a:extLst>
          </p:cNvPr>
          <p:cNvSpPr txBox="1"/>
          <p:nvPr/>
        </p:nvSpPr>
        <p:spPr>
          <a:xfrm>
            <a:off x="4276476" y="1501008"/>
            <a:ext cx="1340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b="1" dirty="0"/>
              <a:t>Routing Optimization</a:t>
            </a:r>
          </a:p>
        </p:txBody>
      </p:sp>
      <p:pic>
        <p:nvPicPr>
          <p:cNvPr id="22" name="Immagine 21">
            <a:extLst>
              <a:ext uri="{FF2B5EF4-FFF2-40B4-BE49-F238E27FC236}">
                <a16:creationId xmlns:a16="http://schemas.microsoft.com/office/drawing/2014/main" id="{7EC8CA87-ED73-5607-DBD5-DDE3401C00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8694" y="3842792"/>
            <a:ext cx="871712" cy="885672"/>
          </a:xfrm>
          <a:prstGeom prst="rect">
            <a:avLst/>
          </a:prstGeom>
        </p:spPr>
      </p:pic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DC781FD9-D12E-6336-BAAA-B402679D3FB6}"/>
              </a:ext>
            </a:extLst>
          </p:cNvPr>
          <p:cNvSpPr txBox="1"/>
          <p:nvPr/>
        </p:nvSpPr>
        <p:spPr>
          <a:xfrm rot="20265147">
            <a:off x="1853699" y="5451410"/>
            <a:ext cx="72968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5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green </a:t>
            </a:r>
          </a:p>
          <a:p>
            <a:r>
              <a:rPr lang="en-AU" sz="105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logistics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ED9B0492-FA93-1EC5-74B0-0BC8B4487F1A}"/>
              </a:ext>
            </a:extLst>
          </p:cNvPr>
          <p:cNvSpPr txBox="1"/>
          <p:nvPr/>
        </p:nvSpPr>
        <p:spPr>
          <a:xfrm>
            <a:off x="4188539" y="3881276"/>
            <a:ext cx="15167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1600" b="1"/>
            </a:lvl1pPr>
          </a:lstStyle>
          <a:p>
            <a:r>
              <a:rPr lang="en-AU" dirty="0"/>
              <a:t>Robotic Warehouse Operations</a:t>
            </a:r>
          </a:p>
        </p:txBody>
      </p:sp>
      <p:grpSp>
        <p:nvGrpSpPr>
          <p:cNvPr id="25" name="Gruppo 24">
            <a:extLst>
              <a:ext uri="{FF2B5EF4-FFF2-40B4-BE49-F238E27FC236}">
                <a16:creationId xmlns:a16="http://schemas.microsoft.com/office/drawing/2014/main" id="{EEC8836C-B85D-9043-9315-EB8B5C2D0ED5}"/>
              </a:ext>
            </a:extLst>
          </p:cNvPr>
          <p:cNvGrpSpPr/>
          <p:nvPr/>
        </p:nvGrpSpPr>
        <p:grpSpPr>
          <a:xfrm>
            <a:off x="9249454" y="1184930"/>
            <a:ext cx="2739952" cy="1123168"/>
            <a:chOff x="9249454" y="1195448"/>
            <a:chExt cx="2739952" cy="1123168"/>
          </a:xfrm>
        </p:grpSpPr>
        <p:pic>
          <p:nvPicPr>
            <p:cNvPr id="26" name="Immagine 25">
              <a:extLst>
                <a:ext uri="{FF2B5EF4-FFF2-40B4-BE49-F238E27FC236}">
                  <a16:creationId xmlns:a16="http://schemas.microsoft.com/office/drawing/2014/main" id="{0C811861-51F4-2312-0B18-0148EFEFBA3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527801" y="1357926"/>
              <a:ext cx="960690" cy="960690"/>
            </a:xfrm>
            <a:prstGeom prst="rect">
              <a:avLst/>
            </a:prstGeom>
          </p:spPr>
        </p:pic>
        <p:sp>
          <p:nvSpPr>
            <p:cNvPr id="27" name="CasellaDiTesto 26">
              <a:extLst>
                <a:ext uri="{FF2B5EF4-FFF2-40B4-BE49-F238E27FC236}">
                  <a16:creationId xmlns:a16="http://schemas.microsoft.com/office/drawing/2014/main" id="{8F1A69E2-1C5E-BF54-B9CC-241CE1556080}"/>
                </a:ext>
              </a:extLst>
            </p:cNvPr>
            <p:cNvSpPr txBox="1"/>
            <p:nvPr/>
          </p:nvSpPr>
          <p:spPr>
            <a:xfrm>
              <a:off x="10494274" y="1195448"/>
              <a:ext cx="149513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t-IT"/>
              </a:defPPr>
              <a:lvl1pPr algn="ctr">
                <a:defRPr sz="1600" b="1"/>
              </a:lvl1pPr>
            </a:lstStyle>
            <a:p>
              <a:r>
                <a:rPr lang="en-AU" dirty="0"/>
                <a:t>Demand Planning &amp; </a:t>
              </a:r>
              <a:br>
                <a:rPr lang="en-AU" dirty="0"/>
              </a:br>
              <a:r>
                <a:rPr lang="en-AU" dirty="0"/>
                <a:t>Inventory Optimization</a:t>
              </a:r>
            </a:p>
          </p:txBody>
        </p:sp>
        <p:pic>
          <p:nvPicPr>
            <p:cNvPr id="28" name="Immagine 27">
              <a:extLst>
                <a:ext uri="{FF2B5EF4-FFF2-40B4-BE49-F238E27FC236}">
                  <a16:creationId xmlns:a16="http://schemas.microsoft.com/office/drawing/2014/main" id="{33ACB162-377E-9CA0-3594-DFE9CCE978A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9249454" y="1234878"/>
              <a:ext cx="623363" cy="555788"/>
            </a:xfrm>
            <a:prstGeom prst="rect">
              <a:avLst/>
            </a:prstGeom>
          </p:spPr>
        </p:pic>
      </p:grpSp>
      <p:grpSp>
        <p:nvGrpSpPr>
          <p:cNvPr id="29" name="Gruppo 28">
            <a:extLst>
              <a:ext uri="{FF2B5EF4-FFF2-40B4-BE49-F238E27FC236}">
                <a16:creationId xmlns:a16="http://schemas.microsoft.com/office/drawing/2014/main" id="{91B0F6BA-F4F6-FF8B-FB46-F68CE3ED2D77}"/>
              </a:ext>
            </a:extLst>
          </p:cNvPr>
          <p:cNvGrpSpPr/>
          <p:nvPr/>
        </p:nvGrpSpPr>
        <p:grpSpPr>
          <a:xfrm>
            <a:off x="6079194" y="1138599"/>
            <a:ext cx="2768632" cy="1144684"/>
            <a:chOff x="6049710" y="3715009"/>
            <a:chExt cx="2768632" cy="1144684"/>
          </a:xfrm>
        </p:grpSpPr>
        <p:sp>
          <p:nvSpPr>
            <p:cNvPr id="30" name="CasellaDiTesto 29">
              <a:extLst>
                <a:ext uri="{FF2B5EF4-FFF2-40B4-BE49-F238E27FC236}">
                  <a16:creationId xmlns:a16="http://schemas.microsoft.com/office/drawing/2014/main" id="{FF1A74C3-A5F7-5E47-DD3D-F037F67A4E60}"/>
                </a:ext>
              </a:extLst>
            </p:cNvPr>
            <p:cNvSpPr txBox="1"/>
            <p:nvPr/>
          </p:nvSpPr>
          <p:spPr>
            <a:xfrm>
              <a:off x="7227113" y="3891807"/>
              <a:ext cx="1591229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AU" sz="1600" b="1" dirty="0"/>
                <a:t>Spotting risks, disruptions, and opportunities</a:t>
              </a:r>
            </a:p>
          </p:txBody>
        </p:sp>
        <p:pic>
          <p:nvPicPr>
            <p:cNvPr id="31" name="Immagine 30">
              <a:extLst>
                <a:ext uri="{FF2B5EF4-FFF2-40B4-BE49-F238E27FC236}">
                  <a16:creationId xmlns:a16="http://schemas.microsoft.com/office/drawing/2014/main" id="{90B50158-7B39-3F45-41B6-27A410CC25D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049710" y="3715009"/>
              <a:ext cx="1144684" cy="1144684"/>
            </a:xfrm>
            <a:prstGeom prst="rect">
              <a:avLst/>
            </a:prstGeom>
          </p:spPr>
        </p:pic>
      </p:grpSp>
      <p:grpSp>
        <p:nvGrpSpPr>
          <p:cNvPr id="32" name="Gruppo 31">
            <a:extLst>
              <a:ext uri="{FF2B5EF4-FFF2-40B4-BE49-F238E27FC236}">
                <a16:creationId xmlns:a16="http://schemas.microsoft.com/office/drawing/2014/main" id="{8CE2AA57-9C70-38F7-5121-E5C1F028B084}"/>
              </a:ext>
            </a:extLst>
          </p:cNvPr>
          <p:cNvGrpSpPr/>
          <p:nvPr/>
        </p:nvGrpSpPr>
        <p:grpSpPr>
          <a:xfrm>
            <a:off x="2979800" y="1119291"/>
            <a:ext cx="8951572" cy="1176973"/>
            <a:chOff x="2977976" y="1290319"/>
            <a:chExt cx="9350265" cy="1176973"/>
          </a:xfrm>
        </p:grpSpPr>
        <p:sp>
          <p:nvSpPr>
            <p:cNvPr id="33" name="Rettangolo 32">
              <a:extLst>
                <a:ext uri="{FF2B5EF4-FFF2-40B4-BE49-F238E27FC236}">
                  <a16:creationId xmlns:a16="http://schemas.microsoft.com/office/drawing/2014/main" id="{D363985B-360B-9775-4DC4-99B640823161}"/>
                </a:ext>
              </a:extLst>
            </p:cNvPr>
            <p:cNvSpPr/>
            <p:nvPr/>
          </p:nvSpPr>
          <p:spPr>
            <a:xfrm>
              <a:off x="2977976" y="1290319"/>
              <a:ext cx="3118024" cy="1176973"/>
            </a:xfrm>
            <a:prstGeom prst="rect">
              <a:avLst/>
            </a:pr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34" name="Rettangolo 33">
              <a:extLst>
                <a:ext uri="{FF2B5EF4-FFF2-40B4-BE49-F238E27FC236}">
                  <a16:creationId xmlns:a16="http://schemas.microsoft.com/office/drawing/2014/main" id="{1F6F01BB-2D2D-9E62-794E-921F1CE11FD9}"/>
                </a:ext>
              </a:extLst>
            </p:cNvPr>
            <p:cNvSpPr/>
            <p:nvPr/>
          </p:nvSpPr>
          <p:spPr>
            <a:xfrm>
              <a:off x="6096000" y="1290319"/>
              <a:ext cx="3118024" cy="1176973"/>
            </a:xfrm>
            <a:prstGeom prst="rect">
              <a:avLst/>
            </a:pr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35" name="Rettangolo 34">
              <a:extLst>
                <a:ext uri="{FF2B5EF4-FFF2-40B4-BE49-F238E27FC236}">
                  <a16:creationId xmlns:a16="http://schemas.microsoft.com/office/drawing/2014/main" id="{B05C5011-192F-515D-1FC9-51A4A2D8A267}"/>
                </a:ext>
              </a:extLst>
            </p:cNvPr>
            <p:cNvSpPr/>
            <p:nvPr/>
          </p:nvSpPr>
          <p:spPr>
            <a:xfrm>
              <a:off x="9210217" y="1290319"/>
              <a:ext cx="3118024" cy="1176973"/>
            </a:xfrm>
            <a:prstGeom prst="rect">
              <a:avLst/>
            </a:pr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</p:grpSp>
      <p:grpSp>
        <p:nvGrpSpPr>
          <p:cNvPr id="36" name="Gruppo 35">
            <a:extLst>
              <a:ext uri="{FF2B5EF4-FFF2-40B4-BE49-F238E27FC236}">
                <a16:creationId xmlns:a16="http://schemas.microsoft.com/office/drawing/2014/main" id="{CFB4AF44-0B67-1265-10C1-66D592644C7D}"/>
              </a:ext>
            </a:extLst>
          </p:cNvPr>
          <p:cNvGrpSpPr/>
          <p:nvPr/>
        </p:nvGrpSpPr>
        <p:grpSpPr>
          <a:xfrm>
            <a:off x="2981622" y="2402783"/>
            <a:ext cx="8960999" cy="1176973"/>
            <a:chOff x="2981622" y="2402783"/>
            <a:chExt cx="8960999" cy="1176973"/>
          </a:xfrm>
        </p:grpSpPr>
        <p:sp>
          <p:nvSpPr>
            <p:cNvPr id="37" name="Rettangolo 36">
              <a:extLst>
                <a:ext uri="{FF2B5EF4-FFF2-40B4-BE49-F238E27FC236}">
                  <a16:creationId xmlns:a16="http://schemas.microsoft.com/office/drawing/2014/main" id="{C4EEE7CA-B893-4AB9-D62F-F6C6A4F2E05F}"/>
                </a:ext>
              </a:extLst>
            </p:cNvPr>
            <p:cNvSpPr/>
            <p:nvPr/>
          </p:nvSpPr>
          <p:spPr>
            <a:xfrm>
              <a:off x="2981622" y="2402783"/>
              <a:ext cx="2985072" cy="1176973"/>
            </a:xfrm>
            <a:prstGeom prst="rect">
              <a:avLst/>
            </a:pr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38" name="Rettangolo 37">
              <a:extLst>
                <a:ext uri="{FF2B5EF4-FFF2-40B4-BE49-F238E27FC236}">
                  <a16:creationId xmlns:a16="http://schemas.microsoft.com/office/drawing/2014/main" id="{5B00D57A-DB22-2412-41B9-9C0A0698F4F5}"/>
                </a:ext>
              </a:extLst>
            </p:cNvPr>
            <p:cNvSpPr/>
            <p:nvPr/>
          </p:nvSpPr>
          <p:spPr>
            <a:xfrm>
              <a:off x="5966694" y="2402783"/>
              <a:ext cx="2985072" cy="1176973"/>
            </a:xfrm>
            <a:prstGeom prst="rect">
              <a:avLst/>
            </a:pr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39" name="Rettangolo 38">
              <a:extLst>
                <a:ext uri="{FF2B5EF4-FFF2-40B4-BE49-F238E27FC236}">
                  <a16:creationId xmlns:a16="http://schemas.microsoft.com/office/drawing/2014/main" id="{A9E6AC47-AF21-3E73-8077-A47D92811514}"/>
                </a:ext>
              </a:extLst>
            </p:cNvPr>
            <p:cNvSpPr/>
            <p:nvPr/>
          </p:nvSpPr>
          <p:spPr>
            <a:xfrm>
              <a:off x="8957549" y="2402783"/>
              <a:ext cx="2985072" cy="1176973"/>
            </a:xfrm>
            <a:prstGeom prst="rect">
              <a:avLst/>
            </a:pr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</p:grpSp>
      <p:grpSp>
        <p:nvGrpSpPr>
          <p:cNvPr id="40" name="Gruppo 39">
            <a:extLst>
              <a:ext uri="{FF2B5EF4-FFF2-40B4-BE49-F238E27FC236}">
                <a16:creationId xmlns:a16="http://schemas.microsoft.com/office/drawing/2014/main" id="{205B8A7A-B438-E038-7701-F7F36752FD0E}"/>
              </a:ext>
            </a:extLst>
          </p:cNvPr>
          <p:cNvGrpSpPr/>
          <p:nvPr/>
        </p:nvGrpSpPr>
        <p:grpSpPr>
          <a:xfrm>
            <a:off x="2981622" y="3697197"/>
            <a:ext cx="8960999" cy="1176973"/>
            <a:chOff x="2977976" y="1290319"/>
            <a:chExt cx="9360112" cy="1176973"/>
          </a:xfrm>
        </p:grpSpPr>
        <p:sp>
          <p:nvSpPr>
            <p:cNvPr id="41" name="Rettangolo 40">
              <a:extLst>
                <a:ext uri="{FF2B5EF4-FFF2-40B4-BE49-F238E27FC236}">
                  <a16:creationId xmlns:a16="http://schemas.microsoft.com/office/drawing/2014/main" id="{3B120E7D-85C7-8D7E-70E9-3EE33A4A6DCE}"/>
                </a:ext>
              </a:extLst>
            </p:cNvPr>
            <p:cNvSpPr/>
            <p:nvPr/>
          </p:nvSpPr>
          <p:spPr>
            <a:xfrm>
              <a:off x="2977976" y="1290319"/>
              <a:ext cx="3118024" cy="1176973"/>
            </a:xfrm>
            <a:prstGeom prst="rect">
              <a:avLst/>
            </a:pr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42" name="Rettangolo 41">
              <a:extLst>
                <a:ext uri="{FF2B5EF4-FFF2-40B4-BE49-F238E27FC236}">
                  <a16:creationId xmlns:a16="http://schemas.microsoft.com/office/drawing/2014/main" id="{98EA2901-70FB-C665-1F5E-20B4C961D422}"/>
                </a:ext>
              </a:extLst>
            </p:cNvPr>
            <p:cNvSpPr/>
            <p:nvPr/>
          </p:nvSpPr>
          <p:spPr>
            <a:xfrm>
              <a:off x="6096000" y="1290319"/>
              <a:ext cx="3118024" cy="1176973"/>
            </a:xfrm>
            <a:prstGeom prst="rect">
              <a:avLst/>
            </a:pr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43" name="Rettangolo 42">
              <a:extLst>
                <a:ext uri="{FF2B5EF4-FFF2-40B4-BE49-F238E27FC236}">
                  <a16:creationId xmlns:a16="http://schemas.microsoft.com/office/drawing/2014/main" id="{34E408ED-9E72-8B52-FCEF-9EFC7527C02C}"/>
                </a:ext>
              </a:extLst>
            </p:cNvPr>
            <p:cNvSpPr/>
            <p:nvPr/>
          </p:nvSpPr>
          <p:spPr>
            <a:xfrm>
              <a:off x="9220064" y="1290319"/>
              <a:ext cx="3118024" cy="1176973"/>
            </a:xfrm>
            <a:prstGeom prst="rect">
              <a:avLst/>
            </a:pr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</p:grpSp>
      <p:grpSp>
        <p:nvGrpSpPr>
          <p:cNvPr id="44" name="Gruppo 43">
            <a:extLst>
              <a:ext uri="{FF2B5EF4-FFF2-40B4-BE49-F238E27FC236}">
                <a16:creationId xmlns:a16="http://schemas.microsoft.com/office/drawing/2014/main" id="{49DB36FF-00C2-99A7-6DB0-A79C72F4BA59}"/>
              </a:ext>
            </a:extLst>
          </p:cNvPr>
          <p:cNvGrpSpPr/>
          <p:nvPr/>
        </p:nvGrpSpPr>
        <p:grpSpPr>
          <a:xfrm>
            <a:off x="2981622" y="5002163"/>
            <a:ext cx="8960999" cy="1176973"/>
            <a:chOff x="2977976" y="1290319"/>
            <a:chExt cx="9360112" cy="1176973"/>
          </a:xfrm>
        </p:grpSpPr>
        <p:sp>
          <p:nvSpPr>
            <p:cNvPr id="45" name="Rettangolo 44">
              <a:extLst>
                <a:ext uri="{FF2B5EF4-FFF2-40B4-BE49-F238E27FC236}">
                  <a16:creationId xmlns:a16="http://schemas.microsoft.com/office/drawing/2014/main" id="{B5852171-E2AC-D06F-6996-60B3DD912DA7}"/>
                </a:ext>
              </a:extLst>
            </p:cNvPr>
            <p:cNvSpPr/>
            <p:nvPr/>
          </p:nvSpPr>
          <p:spPr>
            <a:xfrm>
              <a:off x="2977976" y="1290319"/>
              <a:ext cx="3118024" cy="1176973"/>
            </a:xfrm>
            <a:prstGeom prst="rect">
              <a:avLst/>
            </a:pr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46" name="Rettangolo 45">
              <a:extLst>
                <a:ext uri="{FF2B5EF4-FFF2-40B4-BE49-F238E27FC236}">
                  <a16:creationId xmlns:a16="http://schemas.microsoft.com/office/drawing/2014/main" id="{9F78D779-9AFC-56D1-1976-98AFB8B55AC4}"/>
                </a:ext>
              </a:extLst>
            </p:cNvPr>
            <p:cNvSpPr/>
            <p:nvPr/>
          </p:nvSpPr>
          <p:spPr>
            <a:xfrm>
              <a:off x="6096000" y="1290319"/>
              <a:ext cx="3118024" cy="1176973"/>
            </a:xfrm>
            <a:prstGeom prst="rect">
              <a:avLst/>
            </a:pr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47" name="Rettangolo 46">
              <a:extLst>
                <a:ext uri="{FF2B5EF4-FFF2-40B4-BE49-F238E27FC236}">
                  <a16:creationId xmlns:a16="http://schemas.microsoft.com/office/drawing/2014/main" id="{43C4BCDA-35BE-527C-DAA9-6849C268423C}"/>
                </a:ext>
              </a:extLst>
            </p:cNvPr>
            <p:cNvSpPr/>
            <p:nvPr/>
          </p:nvSpPr>
          <p:spPr>
            <a:xfrm>
              <a:off x="9220064" y="1290319"/>
              <a:ext cx="3118024" cy="1176973"/>
            </a:xfrm>
            <a:prstGeom prst="rect">
              <a:avLst/>
            </a:pr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</p:grpSp>
      <p:grpSp>
        <p:nvGrpSpPr>
          <p:cNvPr id="48" name="Gruppo 47">
            <a:extLst>
              <a:ext uri="{FF2B5EF4-FFF2-40B4-BE49-F238E27FC236}">
                <a16:creationId xmlns:a16="http://schemas.microsoft.com/office/drawing/2014/main" id="{1F2F9577-C2C5-1CD5-5C7F-5C8F3C397F13}"/>
              </a:ext>
            </a:extLst>
          </p:cNvPr>
          <p:cNvGrpSpPr/>
          <p:nvPr/>
        </p:nvGrpSpPr>
        <p:grpSpPr>
          <a:xfrm>
            <a:off x="5956978" y="4989377"/>
            <a:ext cx="3051746" cy="1204776"/>
            <a:chOff x="2981621" y="4982916"/>
            <a:chExt cx="3051746" cy="1204776"/>
          </a:xfrm>
        </p:grpSpPr>
        <p:sp>
          <p:nvSpPr>
            <p:cNvPr id="49" name="CasellaDiTesto 48">
              <a:extLst>
                <a:ext uri="{FF2B5EF4-FFF2-40B4-BE49-F238E27FC236}">
                  <a16:creationId xmlns:a16="http://schemas.microsoft.com/office/drawing/2014/main" id="{985B8387-7358-9C00-BC63-C4F8E6C5CFFA}"/>
                </a:ext>
              </a:extLst>
            </p:cNvPr>
            <p:cNvSpPr txBox="1"/>
            <p:nvPr/>
          </p:nvSpPr>
          <p:spPr>
            <a:xfrm>
              <a:off x="2981621" y="4982916"/>
              <a:ext cx="297928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t-IT"/>
              </a:defPPr>
              <a:lvl1pPr algn="ctr">
                <a:defRPr sz="1600" b="1"/>
              </a:lvl1pPr>
            </a:lstStyle>
            <a:p>
              <a:r>
                <a:rPr lang="en-AU" dirty="0">
                  <a:solidFill>
                    <a:schemeClr val="accent2">
                      <a:lumMod val="75000"/>
                    </a:schemeClr>
                  </a:solidFill>
                </a:rPr>
                <a:t>Augmented Reality</a:t>
              </a:r>
            </a:p>
          </p:txBody>
        </p:sp>
        <p:sp>
          <p:nvSpPr>
            <p:cNvPr id="50" name="CasellaDiTesto 49">
              <a:extLst>
                <a:ext uri="{FF2B5EF4-FFF2-40B4-BE49-F238E27FC236}">
                  <a16:creationId xmlns:a16="http://schemas.microsoft.com/office/drawing/2014/main" id="{31760E80-B0DA-13CF-F4C5-88972D80A8EB}"/>
                </a:ext>
              </a:extLst>
            </p:cNvPr>
            <p:cNvSpPr txBox="1"/>
            <p:nvPr/>
          </p:nvSpPr>
          <p:spPr>
            <a:xfrm>
              <a:off x="4038757" y="5248973"/>
              <a:ext cx="1994610" cy="93871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84138" indent="-84138">
                <a:buFont typeface="Arial" panose="020B0604020202020204" pitchFamily="34" charset="0"/>
                <a:buChar char="•"/>
              </a:pPr>
              <a:r>
                <a:rPr lang="en-AU" sz="1100" dirty="0"/>
                <a:t>Guided picking and packing</a:t>
              </a:r>
            </a:p>
            <a:p>
              <a:pPr marL="84138" indent="-84138">
                <a:buFont typeface="Arial" panose="020B0604020202020204" pitchFamily="34" charset="0"/>
                <a:buChar char="•"/>
              </a:pPr>
              <a:r>
                <a:rPr lang="en-AU" sz="1100" dirty="0"/>
                <a:t>Indoor navigation </a:t>
              </a:r>
            </a:p>
            <a:p>
              <a:pPr marL="84138" indent="-84138">
                <a:buFont typeface="Arial" panose="020B0604020202020204" pitchFamily="34" charset="0"/>
                <a:buChar char="•"/>
              </a:pPr>
              <a:r>
                <a:rPr lang="en-AU" sz="1100" dirty="0"/>
                <a:t>Maintenance and repair </a:t>
              </a:r>
            </a:p>
            <a:p>
              <a:pPr marL="84138" indent="-84138">
                <a:buFont typeface="Arial" panose="020B0604020202020204" pitchFamily="34" charset="0"/>
                <a:buChar char="•"/>
              </a:pPr>
              <a:r>
                <a:rPr lang="en-AU" sz="1100" dirty="0"/>
                <a:t>Staff Training </a:t>
              </a:r>
            </a:p>
            <a:p>
              <a:pPr marL="84138" indent="-84138">
                <a:buFont typeface="Arial" panose="020B0604020202020204" pitchFamily="34" charset="0"/>
                <a:buChar char="•"/>
              </a:pPr>
              <a:r>
                <a:rPr lang="en-AU" sz="1100" dirty="0"/>
                <a:t>Inspection and control</a:t>
              </a:r>
            </a:p>
          </p:txBody>
        </p:sp>
        <p:pic>
          <p:nvPicPr>
            <p:cNvPr id="51" name="Immagine 50">
              <a:extLst>
                <a:ext uri="{FF2B5EF4-FFF2-40B4-BE49-F238E27FC236}">
                  <a16:creationId xmlns:a16="http://schemas.microsoft.com/office/drawing/2014/main" id="{978FAC91-189C-E265-6759-A8A65F60FC6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122243" y="5327965"/>
              <a:ext cx="775894" cy="775894"/>
            </a:xfrm>
            <a:prstGeom prst="rect">
              <a:avLst/>
            </a:prstGeom>
          </p:spPr>
        </p:pic>
      </p:grpSp>
      <p:grpSp>
        <p:nvGrpSpPr>
          <p:cNvPr id="52" name="Gruppo 51">
            <a:extLst>
              <a:ext uri="{FF2B5EF4-FFF2-40B4-BE49-F238E27FC236}">
                <a16:creationId xmlns:a16="http://schemas.microsoft.com/office/drawing/2014/main" id="{04EEFABF-3FED-093F-24CD-56B13E56A8B8}"/>
              </a:ext>
            </a:extLst>
          </p:cNvPr>
          <p:cNvGrpSpPr/>
          <p:nvPr/>
        </p:nvGrpSpPr>
        <p:grpSpPr>
          <a:xfrm>
            <a:off x="2942546" y="1085840"/>
            <a:ext cx="373396" cy="2888356"/>
            <a:chOff x="2942546" y="1085840"/>
            <a:chExt cx="373396" cy="2888356"/>
          </a:xfrm>
        </p:grpSpPr>
        <p:sp>
          <p:nvSpPr>
            <p:cNvPr id="53" name="CasellaDiTesto 52">
              <a:extLst>
                <a:ext uri="{FF2B5EF4-FFF2-40B4-BE49-F238E27FC236}">
                  <a16:creationId xmlns:a16="http://schemas.microsoft.com/office/drawing/2014/main" id="{C3441822-9551-0028-1407-E7B296F81DA9}"/>
                </a:ext>
              </a:extLst>
            </p:cNvPr>
            <p:cNvSpPr txBox="1"/>
            <p:nvPr/>
          </p:nvSpPr>
          <p:spPr>
            <a:xfrm>
              <a:off x="2942546" y="1085840"/>
              <a:ext cx="35939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1200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Amasis MT Pro Black" panose="02040A04050005020304" pitchFamily="18" charset="0"/>
                </a:rPr>
                <a:t>AI</a:t>
              </a:r>
            </a:p>
          </p:txBody>
        </p:sp>
        <p:sp>
          <p:nvSpPr>
            <p:cNvPr id="54" name="CasellaDiTesto 53">
              <a:extLst>
                <a:ext uri="{FF2B5EF4-FFF2-40B4-BE49-F238E27FC236}">
                  <a16:creationId xmlns:a16="http://schemas.microsoft.com/office/drawing/2014/main" id="{5CC4EAF5-4207-F5B1-4E57-421A79FC22D7}"/>
                </a:ext>
              </a:extLst>
            </p:cNvPr>
            <p:cNvSpPr txBox="1"/>
            <p:nvPr/>
          </p:nvSpPr>
          <p:spPr>
            <a:xfrm>
              <a:off x="2956548" y="2394227"/>
              <a:ext cx="35939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1200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Amasis MT Pro Black" panose="02040A04050005020304" pitchFamily="18" charset="0"/>
                </a:rPr>
                <a:t>AI</a:t>
              </a:r>
            </a:p>
          </p:txBody>
        </p:sp>
        <p:sp>
          <p:nvSpPr>
            <p:cNvPr id="55" name="CasellaDiTesto 54">
              <a:extLst>
                <a:ext uri="{FF2B5EF4-FFF2-40B4-BE49-F238E27FC236}">
                  <a16:creationId xmlns:a16="http://schemas.microsoft.com/office/drawing/2014/main" id="{F9684B64-B683-3D19-D8F3-63682F4002BF}"/>
                </a:ext>
              </a:extLst>
            </p:cNvPr>
            <p:cNvSpPr txBox="1"/>
            <p:nvPr/>
          </p:nvSpPr>
          <p:spPr>
            <a:xfrm>
              <a:off x="2947930" y="3697197"/>
              <a:ext cx="35939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1200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Amasis MT Pro Black" panose="02040A04050005020304" pitchFamily="18" charset="0"/>
                </a:rPr>
                <a:t>AI</a:t>
              </a:r>
            </a:p>
          </p:txBody>
        </p:sp>
      </p:grpSp>
      <p:grpSp>
        <p:nvGrpSpPr>
          <p:cNvPr id="56" name="Gruppo 55">
            <a:extLst>
              <a:ext uri="{FF2B5EF4-FFF2-40B4-BE49-F238E27FC236}">
                <a16:creationId xmlns:a16="http://schemas.microsoft.com/office/drawing/2014/main" id="{688CDDF1-18AC-E700-1439-D7EFAEB19A50}"/>
              </a:ext>
            </a:extLst>
          </p:cNvPr>
          <p:cNvGrpSpPr/>
          <p:nvPr/>
        </p:nvGrpSpPr>
        <p:grpSpPr>
          <a:xfrm>
            <a:off x="5933378" y="1079854"/>
            <a:ext cx="359394" cy="2888356"/>
            <a:chOff x="5933378" y="1079854"/>
            <a:chExt cx="359394" cy="2888356"/>
          </a:xfrm>
        </p:grpSpPr>
        <p:sp>
          <p:nvSpPr>
            <p:cNvPr id="57" name="CasellaDiTesto 56">
              <a:extLst>
                <a:ext uri="{FF2B5EF4-FFF2-40B4-BE49-F238E27FC236}">
                  <a16:creationId xmlns:a16="http://schemas.microsoft.com/office/drawing/2014/main" id="{DFFF5210-8692-9DA2-597E-4E59AA41E67A}"/>
                </a:ext>
              </a:extLst>
            </p:cNvPr>
            <p:cNvSpPr txBox="1"/>
            <p:nvPr/>
          </p:nvSpPr>
          <p:spPr>
            <a:xfrm>
              <a:off x="5933378" y="1079854"/>
              <a:ext cx="35939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1200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Amasis MT Pro Black" panose="02040A04050005020304" pitchFamily="18" charset="0"/>
                </a:rPr>
                <a:t>AI</a:t>
              </a:r>
            </a:p>
          </p:txBody>
        </p:sp>
        <p:sp>
          <p:nvSpPr>
            <p:cNvPr id="58" name="CasellaDiTesto 57">
              <a:extLst>
                <a:ext uri="{FF2B5EF4-FFF2-40B4-BE49-F238E27FC236}">
                  <a16:creationId xmlns:a16="http://schemas.microsoft.com/office/drawing/2014/main" id="{58FC3AE9-8048-0A1C-0B7E-DFFE41F49B28}"/>
                </a:ext>
              </a:extLst>
            </p:cNvPr>
            <p:cNvSpPr txBox="1"/>
            <p:nvPr/>
          </p:nvSpPr>
          <p:spPr>
            <a:xfrm>
              <a:off x="5933378" y="2388241"/>
              <a:ext cx="35939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1200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Amasis MT Pro Black" panose="02040A04050005020304" pitchFamily="18" charset="0"/>
                </a:rPr>
                <a:t>AI</a:t>
              </a:r>
            </a:p>
          </p:txBody>
        </p:sp>
        <p:sp>
          <p:nvSpPr>
            <p:cNvPr id="59" name="CasellaDiTesto 58">
              <a:extLst>
                <a:ext uri="{FF2B5EF4-FFF2-40B4-BE49-F238E27FC236}">
                  <a16:creationId xmlns:a16="http://schemas.microsoft.com/office/drawing/2014/main" id="{77557B82-E5B1-4125-E3BE-03BA2BAFDC99}"/>
                </a:ext>
              </a:extLst>
            </p:cNvPr>
            <p:cNvSpPr txBox="1"/>
            <p:nvPr/>
          </p:nvSpPr>
          <p:spPr>
            <a:xfrm>
              <a:off x="5933378" y="3691211"/>
              <a:ext cx="35939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1200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Amasis MT Pro Black" panose="02040A04050005020304" pitchFamily="18" charset="0"/>
                </a:rPr>
                <a:t>AI</a:t>
              </a:r>
            </a:p>
          </p:txBody>
        </p:sp>
      </p:grpSp>
      <p:grpSp>
        <p:nvGrpSpPr>
          <p:cNvPr id="60" name="Gruppo 59">
            <a:extLst>
              <a:ext uri="{FF2B5EF4-FFF2-40B4-BE49-F238E27FC236}">
                <a16:creationId xmlns:a16="http://schemas.microsoft.com/office/drawing/2014/main" id="{CB078177-59E8-244D-F30A-53304EB34969}"/>
              </a:ext>
            </a:extLst>
          </p:cNvPr>
          <p:cNvGrpSpPr/>
          <p:nvPr/>
        </p:nvGrpSpPr>
        <p:grpSpPr>
          <a:xfrm>
            <a:off x="8905860" y="1082562"/>
            <a:ext cx="359394" cy="2888356"/>
            <a:chOff x="5933378" y="1079854"/>
            <a:chExt cx="359394" cy="2888356"/>
          </a:xfrm>
        </p:grpSpPr>
        <p:sp>
          <p:nvSpPr>
            <p:cNvPr id="61" name="CasellaDiTesto 60">
              <a:extLst>
                <a:ext uri="{FF2B5EF4-FFF2-40B4-BE49-F238E27FC236}">
                  <a16:creationId xmlns:a16="http://schemas.microsoft.com/office/drawing/2014/main" id="{21A8F5B7-A0F7-09A6-1C08-BEB2C07A364B}"/>
                </a:ext>
              </a:extLst>
            </p:cNvPr>
            <p:cNvSpPr txBox="1"/>
            <p:nvPr/>
          </p:nvSpPr>
          <p:spPr>
            <a:xfrm>
              <a:off x="5933378" y="1079854"/>
              <a:ext cx="35939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1200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Amasis MT Pro Black" panose="02040A04050005020304" pitchFamily="18" charset="0"/>
                </a:rPr>
                <a:t>AI</a:t>
              </a:r>
            </a:p>
          </p:txBody>
        </p:sp>
        <p:sp>
          <p:nvSpPr>
            <p:cNvPr id="62" name="CasellaDiTesto 61">
              <a:extLst>
                <a:ext uri="{FF2B5EF4-FFF2-40B4-BE49-F238E27FC236}">
                  <a16:creationId xmlns:a16="http://schemas.microsoft.com/office/drawing/2014/main" id="{F481820E-AC6E-9A90-5B05-C0134563A9F9}"/>
                </a:ext>
              </a:extLst>
            </p:cNvPr>
            <p:cNvSpPr txBox="1"/>
            <p:nvPr/>
          </p:nvSpPr>
          <p:spPr>
            <a:xfrm>
              <a:off x="5933378" y="2388241"/>
              <a:ext cx="35939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1200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Amasis MT Pro Black" panose="02040A04050005020304" pitchFamily="18" charset="0"/>
                </a:rPr>
                <a:t>AI</a:t>
              </a:r>
            </a:p>
          </p:txBody>
        </p:sp>
        <p:sp>
          <p:nvSpPr>
            <p:cNvPr id="63" name="CasellaDiTesto 62">
              <a:extLst>
                <a:ext uri="{FF2B5EF4-FFF2-40B4-BE49-F238E27FC236}">
                  <a16:creationId xmlns:a16="http://schemas.microsoft.com/office/drawing/2014/main" id="{A3DBC933-5F43-2A4C-D83C-921D927D3781}"/>
                </a:ext>
              </a:extLst>
            </p:cNvPr>
            <p:cNvSpPr txBox="1"/>
            <p:nvPr/>
          </p:nvSpPr>
          <p:spPr>
            <a:xfrm>
              <a:off x="5933378" y="3691211"/>
              <a:ext cx="35939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1200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Amasis MT Pro Black" panose="02040A04050005020304" pitchFamily="18" charset="0"/>
                </a:rPr>
                <a:t>AI</a:t>
              </a:r>
            </a:p>
          </p:txBody>
        </p:sp>
      </p:grpSp>
      <p:grpSp>
        <p:nvGrpSpPr>
          <p:cNvPr id="64" name="Gruppo 63">
            <a:extLst>
              <a:ext uri="{FF2B5EF4-FFF2-40B4-BE49-F238E27FC236}">
                <a16:creationId xmlns:a16="http://schemas.microsoft.com/office/drawing/2014/main" id="{C17C8BA8-20F3-968C-424B-A5856FAD72DD}"/>
              </a:ext>
            </a:extLst>
          </p:cNvPr>
          <p:cNvGrpSpPr/>
          <p:nvPr/>
        </p:nvGrpSpPr>
        <p:grpSpPr>
          <a:xfrm>
            <a:off x="8986047" y="4985775"/>
            <a:ext cx="3016453" cy="1209748"/>
            <a:chOff x="5979723" y="4977944"/>
            <a:chExt cx="3016453" cy="1209748"/>
          </a:xfrm>
        </p:grpSpPr>
        <p:sp>
          <p:nvSpPr>
            <p:cNvPr id="65" name="CasellaDiTesto 64">
              <a:extLst>
                <a:ext uri="{FF2B5EF4-FFF2-40B4-BE49-F238E27FC236}">
                  <a16:creationId xmlns:a16="http://schemas.microsoft.com/office/drawing/2014/main" id="{6E30D83A-14BB-F622-36E4-7DBC717F3605}"/>
                </a:ext>
              </a:extLst>
            </p:cNvPr>
            <p:cNvSpPr txBox="1"/>
            <p:nvPr/>
          </p:nvSpPr>
          <p:spPr>
            <a:xfrm>
              <a:off x="5979723" y="4977944"/>
              <a:ext cx="297928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t-IT"/>
              </a:defPPr>
              <a:lvl1pPr algn="ctr">
                <a:defRPr sz="1600" b="1"/>
              </a:lvl1pPr>
            </a:lstStyle>
            <a:p>
              <a:r>
                <a:rPr lang="en-AU" dirty="0">
                  <a:solidFill>
                    <a:schemeClr val="accent2">
                      <a:lumMod val="75000"/>
                    </a:schemeClr>
                  </a:solidFill>
                </a:rPr>
                <a:t>Robotic Process Automation </a:t>
              </a:r>
            </a:p>
          </p:txBody>
        </p:sp>
        <p:sp>
          <p:nvSpPr>
            <p:cNvPr id="66" name="CasellaDiTesto 65">
              <a:extLst>
                <a:ext uri="{FF2B5EF4-FFF2-40B4-BE49-F238E27FC236}">
                  <a16:creationId xmlns:a16="http://schemas.microsoft.com/office/drawing/2014/main" id="{B9EB4DDA-8AD5-ACD3-0332-F685F2CA7F52}"/>
                </a:ext>
              </a:extLst>
            </p:cNvPr>
            <p:cNvSpPr txBox="1"/>
            <p:nvPr/>
          </p:nvSpPr>
          <p:spPr>
            <a:xfrm>
              <a:off x="6622052" y="5248973"/>
              <a:ext cx="2374124" cy="93871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84138" indent="-84138">
                <a:buFont typeface="Arial" panose="020B0604020202020204" pitchFamily="34" charset="0"/>
                <a:buChar char="•"/>
              </a:pPr>
              <a:r>
                <a:rPr lang="en-AU" sz="1100" dirty="0"/>
                <a:t>Invoice and documents processing </a:t>
              </a:r>
            </a:p>
            <a:p>
              <a:pPr marL="84138" indent="-84138">
                <a:buFont typeface="Arial" panose="020B0604020202020204" pitchFamily="34" charset="0"/>
                <a:buChar char="•"/>
              </a:pPr>
              <a:r>
                <a:rPr lang="en-AU" sz="1100" dirty="0"/>
                <a:t>Replenishment and return mgnt</a:t>
              </a:r>
            </a:p>
            <a:p>
              <a:pPr marL="84138" indent="-84138">
                <a:buFont typeface="Arial" panose="020B0604020202020204" pitchFamily="34" charset="0"/>
                <a:buChar char="•"/>
              </a:pPr>
              <a:r>
                <a:rPr lang="en-AU" sz="1100" dirty="0"/>
                <a:t>Ship’nt monitor – exception handling</a:t>
              </a:r>
            </a:p>
            <a:p>
              <a:pPr marL="84138" indent="-84138">
                <a:buFont typeface="Arial" panose="020B0604020202020204" pitchFamily="34" charset="0"/>
                <a:buChar char="•"/>
              </a:pPr>
              <a:r>
                <a:rPr lang="en-AU" sz="1100" dirty="0"/>
                <a:t>Compliance &amp; quality monitoring </a:t>
              </a:r>
            </a:p>
            <a:p>
              <a:pPr marL="84138" indent="-84138">
                <a:buFont typeface="Arial" panose="020B0604020202020204" pitchFamily="34" charset="0"/>
                <a:buChar char="•"/>
              </a:pPr>
              <a:r>
                <a:rPr lang="en-AU" sz="1100" dirty="0"/>
                <a:t>Report generation </a:t>
              </a:r>
            </a:p>
          </p:txBody>
        </p:sp>
        <p:pic>
          <p:nvPicPr>
            <p:cNvPr id="67" name="Immagine 66">
              <a:extLst>
                <a:ext uri="{FF2B5EF4-FFF2-40B4-BE49-F238E27FC236}">
                  <a16:creationId xmlns:a16="http://schemas.microsoft.com/office/drawing/2014/main" id="{D90942BC-A734-DFD6-01A5-FCFFF916E8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biLevel thresh="75000"/>
            </a:blip>
            <a:stretch>
              <a:fillRect/>
            </a:stretch>
          </p:blipFill>
          <p:spPr>
            <a:xfrm>
              <a:off x="6014375" y="5350264"/>
              <a:ext cx="625941" cy="731297"/>
            </a:xfrm>
            <a:prstGeom prst="rect">
              <a:avLst/>
            </a:prstGeom>
          </p:spPr>
        </p:pic>
      </p:grpSp>
      <p:grpSp>
        <p:nvGrpSpPr>
          <p:cNvPr id="68" name="Gruppo 67">
            <a:extLst>
              <a:ext uri="{FF2B5EF4-FFF2-40B4-BE49-F238E27FC236}">
                <a16:creationId xmlns:a16="http://schemas.microsoft.com/office/drawing/2014/main" id="{6A992FDD-CA0F-283F-FE3E-8DB4B67E2489}"/>
              </a:ext>
            </a:extLst>
          </p:cNvPr>
          <p:cNvGrpSpPr/>
          <p:nvPr/>
        </p:nvGrpSpPr>
        <p:grpSpPr>
          <a:xfrm>
            <a:off x="2943393" y="4979811"/>
            <a:ext cx="3095496" cy="1211596"/>
            <a:chOff x="8942532" y="4979811"/>
            <a:chExt cx="3095496" cy="1211596"/>
          </a:xfrm>
        </p:grpSpPr>
        <p:sp>
          <p:nvSpPr>
            <p:cNvPr id="69" name="CasellaDiTesto 68">
              <a:extLst>
                <a:ext uri="{FF2B5EF4-FFF2-40B4-BE49-F238E27FC236}">
                  <a16:creationId xmlns:a16="http://schemas.microsoft.com/office/drawing/2014/main" id="{52F723EF-BEFD-4E3A-0859-088E7A3FA706}"/>
                </a:ext>
              </a:extLst>
            </p:cNvPr>
            <p:cNvSpPr txBox="1"/>
            <p:nvPr/>
          </p:nvSpPr>
          <p:spPr>
            <a:xfrm>
              <a:off x="8942532" y="4979811"/>
              <a:ext cx="297928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t-IT"/>
              </a:defPPr>
              <a:lvl1pPr algn="ctr">
                <a:defRPr sz="1600" b="1"/>
              </a:lvl1pPr>
            </a:lstStyle>
            <a:p>
              <a:r>
                <a:rPr lang="en-AU" dirty="0">
                  <a:solidFill>
                    <a:schemeClr val="accent2">
                      <a:lumMod val="75000"/>
                    </a:schemeClr>
                  </a:solidFill>
                </a:rPr>
                <a:t>Internet of Things</a:t>
              </a:r>
            </a:p>
          </p:txBody>
        </p:sp>
        <p:sp>
          <p:nvSpPr>
            <p:cNvPr id="70" name="CasellaDiTesto 69">
              <a:extLst>
                <a:ext uri="{FF2B5EF4-FFF2-40B4-BE49-F238E27FC236}">
                  <a16:creationId xmlns:a16="http://schemas.microsoft.com/office/drawing/2014/main" id="{B871DD52-24DF-2366-8131-A03495AB71F0}"/>
                </a:ext>
              </a:extLst>
            </p:cNvPr>
            <p:cNvSpPr txBox="1"/>
            <p:nvPr/>
          </p:nvSpPr>
          <p:spPr>
            <a:xfrm>
              <a:off x="9574844" y="5252688"/>
              <a:ext cx="2463184" cy="93871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84138" indent="-84138">
                <a:buFont typeface="Arial" panose="020B0604020202020204" pitchFamily="34" charset="0"/>
                <a:buChar char="•"/>
              </a:pPr>
              <a:r>
                <a:rPr lang="en-AU" sz="1100" dirty="0"/>
                <a:t>Asset tracking: movement visibility</a:t>
              </a:r>
            </a:p>
            <a:p>
              <a:pPr marL="84138" indent="-84138">
                <a:buFont typeface="Arial" panose="020B0604020202020204" pitchFamily="34" charset="0"/>
                <a:buChar char="•"/>
              </a:pPr>
              <a:r>
                <a:rPr lang="en-AU" sz="1100" dirty="0"/>
                <a:t>Condition monitor: T°, humidity, …</a:t>
              </a:r>
            </a:p>
            <a:p>
              <a:pPr marL="84138" indent="-84138">
                <a:buFont typeface="Arial" panose="020B0604020202020204" pitchFamily="34" charset="0"/>
                <a:buChar char="•"/>
              </a:pPr>
              <a:r>
                <a:rPr lang="en-AU" sz="1100" dirty="0"/>
                <a:t>Fleet mgmt: fuel, speed, …</a:t>
              </a:r>
            </a:p>
            <a:p>
              <a:pPr marL="84138" indent="-84138">
                <a:buFont typeface="Arial" panose="020B0604020202020204" pitchFamily="34" charset="0"/>
                <a:buChar char="•"/>
              </a:pPr>
              <a:r>
                <a:rPr lang="en-AU" sz="1100" dirty="0"/>
                <a:t>Whs automation, smart shelves</a:t>
              </a:r>
            </a:p>
            <a:p>
              <a:pPr marL="84138" indent="-84138">
                <a:buFont typeface="Arial" panose="020B0604020202020204" pitchFamily="34" charset="0"/>
                <a:buChar char="•"/>
              </a:pPr>
              <a:r>
                <a:rPr lang="en-AU" sz="1100" dirty="0"/>
                <a:t>Equipment performance – mainten’ce</a:t>
              </a:r>
            </a:p>
          </p:txBody>
        </p:sp>
        <p:pic>
          <p:nvPicPr>
            <p:cNvPr id="71" name="Immagine 70">
              <a:extLst>
                <a:ext uri="{FF2B5EF4-FFF2-40B4-BE49-F238E27FC236}">
                  <a16:creationId xmlns:a16="http://schemas.microsoft.com/office/drawing/2014/main" id="{5B41123F-E7A7-1FD3-A60E-A3761EF44EE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989452" y="5193696"/>
              <a:ext cx="673996" cy="926448"/>
            </a:xfrm>
            <a:prstGeom prst="rect">
              <a:avLst/>
            </a:prstGeom>
          </p:spPr>
        </p:pic>
      </p:grpSp>
      <p:grpSp>
        <p:nvGrpSpPr>
          <p:cNvPr id="72" name="Gruppo 71">
            <a:extLst>
              <a:ext uri="{FF2B5EF4-FFF2-40B4-BE49-F238E27FC236}">
                <a16:creationId xmlns:a16="http://schemas.microsoft.com/office/drawing/2014/main" id="{59C04EEC-1245-B5CD-4E4B-906E14D38235}"/>
              </a:ext>
            </a:extLst>
          </p:cNvPr>
          <p:cNvGrpSpPr/>
          <p:nvPr/>
        </p:nvGrpSpPr>
        <p:grpSpPr>
          <a:xfrm>
            <a:off x="9450446" y="2499134"/>
            <a:ext cx="2326415" cy="980323"/>
            <a:chOff x="6275677" y="2552653"/>
            <a:chExt cx="2326415" cy="980323"/>
          </a:xfrm>
        </p:grpSpPr>
        <p:pic>
          <p:nvPicPr>
            <p:cNvPr id="73" name="Immagine 72">
              <a:extLst>
                <a:ext uri="{FF2B5EF4-FFF2-40B4-BE49-F238E27FC236}">
                  <a16:creationId xmlns:a16="http://schemas.microsoft.com/office/drawing/2014/main" id="{6D3D7A82-EDCD-BECE-4E8D-1EFEF74A27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275677" y="2552653"/>
              <a:ext cx="1007403" cy="980323"/>
            </a:xfrm>
            <a:prstGeom prst="rect">
              <a:avLst/>
            </a:prstGeom>
          </p:spPr>
        </p:pic>
        <p:sp>
          <p:nvSpPr>
            <p:cNvPr id="74" name="CasellaDiTesto 73">
              <a:extLst>
                <a:ext uri="{FF2B5EF4-FFF2-40B4-BE49-F238E27FC236}">
                  <a16:creationId xmlns:a16="http://schemas.microsoft.com/office/drawing/2014/main" id="{7D27CEF4-A38D-23C2-285F-2FA6D839596B}"/>
                </a:ext>
              </a:extLst>
            </p:cNvPr>
            <p:cNvSpPr txBox="1"/>
            <p:nvPr/>
          </p:nvSpPr>
          <p:spPr>
            <a:xfrm>
              <a:off x="7457408" y="2740714"/>
              <a:ext cx="11446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t-IT"/>
              </a:defPPr>
              <a:lvl1pPr algn="ctr">
                <a:defRPr sz="1600" b="1"/>
              </a:lvl1pPr>
            </a:lstStyle>
            <a:p>
              <a:r>
                <a:rPr lang="en-AU" dirty="0"/>
                <a:t>Order Fulfillment</a:t>
              </a:r>
            </a:p>
          </p:txBody>
        </p:sp>
      </p:grpSp>
      <p:sp>
        <p:nvSpPr>
          <p:cNvPr id="75" name="CasellaDiTesto 74">
            <a:extLst>
              <a:ext uri="{FF2B5EF4-FFF2-40B4-BE49-F238E27FC236}">
                <a16:creationId xmlns:a16="http://schemas.microsoft.com/office/drawing/2014/main" id="{C09A569E-716D-D844-1218-8A4BA003941B}"/>
              </a:ext>
            </a:extLst>
          </p:cNvPr>
          <p:cNvSpPr txBox="1"/>
          <p:nvPr/>
        </p:nvSpPr>
        <p:spPr>
          <a:xfrm>
            <a:off x="10654188" y="3775134"/>
            <a:ext cx="124767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600" b="1" dirty="0"/>
              <a:t>Pattern recognition, Predictive analytics</a:t>
            </a:r>
          </a:p>
        </p:txBody>
      </p:sp>
      <p:pic>
        <p:nvPicPr>
          <p:cNvPr id="76" name="Immagine 75">
            <a:extLst>
              <a:ext uri="{FF2B5EF4-FFF2-40B4-BE49-F238E27FC236}">
                <a16:creationId xmlns:a16="http://schemas.microsoft.com/office/drawing/2014/main" id="{8EEE321B-F473-B212-5331-47DBC50DC6E1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89064" y="3847312"/>
            <a:ext cx="1343113" cy="1024554"/>
          </a:xfrm>
          <a:prstGeom prst="rect">
            <a:avLst/>
          </a:prstGeom>
        </p:spPr>
      </p:pic>
      <p:grpSp>
        <p:nvGrpSpPr>
          <p:cNvPr id="77" name="Gruppo 76">
            <a:extLst>
              <a:ext uri="{FF2B5EF4-FFF2-40B4-BE49-F238E27FC236}">
                <a16:creationId xmlns:a16="http://schemas.microsoft.com/office/drawing/2014/main" id="{6F1F0FB6-1096-0DCF-5307-FF44F7FA786E}"/>
              </a:ext>
            </a:extLst>
          </p:cNvPr>
          <p:cNvGrpSpPr/>
          <p:nvPr/>
        </p:nvGrpSpPr>
        <p:grpSpPr>
          <a:xfrm>
            <a:off x="6222492" y="3831121"/>
            <a:ext cx="2531194" cy="897343"/>
            <a:chOff x="9260749" y="2551587"/>
            <a:chExt cx="2531194" cy="897343"/>
          </a:xfrm>
        </p:grpSpPr>
        <p:sp>
          <p:nvSpPr>
            <p:cNvPr id="78" name="CasellaDiTesto 77">
              <a:extLst>
                <a:ext uri="{FF2B5EF4-FFF2-40B4-BE49-F238E27FC236}">
                  <a16:creationId xmlns:a16="http://schemas.microsoft.com/office/drawing/2014/main" id="{B7E47BF1-ABAF-6D67-D2D5-9B57B4465512}"/>
                </a:ext>
              </a:extLst>
            </p:cNvPr>
            <p:cNvSpPr txBox="1"/>
            <p:nvPr/>
          </p:nvSpPr>
          <p:spPr>
            <a:xfrm>
              <a:off x="10394570" y="2707870"/>
              <a:ext cx="139737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t-IT"/>
              </a:defPPr>
              <a:lvl1pPr algn="ctr">
                <a:defRPr sz="1600" b="1"/>
              </a:lvl1pPr>
            </a:lstStyle>
            <a:p>
              <a:r>
                <a:rPr lang="en-AU" dirty="0"/>
                <a:t>Predictive </a:t>
              </a:r>
            </a:p>
            <a:p>
              <a:r>
                <a:rPr lang="en-AU" dirty="0"/>
                <a:t>Maintenance</a:t>
              </a:r>
            </a:p>
          </p:txBody>
        </p:sp>
        <p:pic>
          <p:nvPicPr>
            <p:cNvPr id="79" name="Immagine 78">
              <a:extLst>
                <a:ext uri="{FF2B5EF4-FFF2-40B4-BE49-F238E27FC236}">
                  <a16:creationId xmlns:a16="http://schemas.microsoft.com/office/drawing/2014/main" id="{EF5EB7CF-AA1F-C9AC-39B8-00479015D8A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260749" y="2551587"/>
              <a:ext cx="1046404" cy="897343"/>
            </a:xfrm>
            <a:prstGeom prst="rect">
              <a:avLst/>
            </a:prstGeom>
          </p:spPr>
        </p:pic>
      </p:grpSp>
      <p:pic>
        <p:nvPicPr>
          <p:cNvPr id="80" name="Immagine 79">
            <a:extLst>
              <a:ext uri="{FF2B5EF4-FFF2-40B4-BE49-F238E27FC236}">
                <a16:creationId xmlns:a16="http://schemas.microsoft.com/office/drawing/2014/main" id="{82AEB455-81D6-E25D-F905-53C81A0966B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292772" y="2604341"/>
            <a:ext cx="949198" cy="866419"/>
          </a:xfrm>
          <a:prstGeom prst="rect">
            <a:avLst/>
          </a:prstGeom>
        </p:spPr>
      </p:pic>
      <p:sp>
        <p:nvSpPr>
          <p:cNvPr id="81" name="CasellaDiTesto 80">
            <a:extLst>
              <a:ext uri="{FF2B5EF4-FFF2-40B4-BE49-F238E27FC236}">
                <a16:creationId xmlns:a16="http://schemas.microsoft.com/office/drawing/2014/main" id="{BA70847F-F81D-8104-FF04-0A56F726A73A}"/>
              </a:ext>
            </a:extLst>
          </p:cNvPr>
          <p:cNvSpPr txBox="1"/>
          <p:nvPr/>
        </p:nvSpPr>
        <p:spPr>
          <a:xfrm>
            <a:off x="7353524" y="2696907"/>
            <a:ext cx="13973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1600" b="1"/>
            </a:lvl1pPr>
          </a:lstStyle>
          <a:p>
            <a:r>
              <a:rPr lang="en-AU" dirty="0"/>
              <a:t>Image Recognition</a:t>
            </a:r>
          </a:p>
        </p:txBody>
      </p:sp>
    </p:spTree>
    <p:extLst>
      <p:ext uri="{BB962C8B-B14F-4D97-AF65-F5344CB8AC3E}">
        <p14:creationId xmlns:p14="http://schemas.microsoft.com/office/powerpoint/2010/main" val="749887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741400C8-CFD1-1A02-3D95-96E81891BF94}"/>
              </a:ext>
            </a:extLst>
          </p:cNvPr>
          <p:cNvSpPr/>
          <p:nvPr/>
        </p:nvSpPr>
        <p:spPr>
          <a:xfrm>
            <a:off x="292701" y="3465343"/>
            <a:ext cx="11651530" cy="766315"/>
          </a:xfrm>
          <a:custGeom>
            <a:avLst/>
            <a:gdLst>
              <a:gd name="connsiteX0" fmla="*/ 0 w 11651530"/>
              <a:gd name="connsiteY0" fmla="*/ 0 h 766315"/>
              <a:gd name="connsiteX1" fmla="*/ 815607 w 11651530"/>
              <a:gd name="connsiteY1" fmla="*/ 0 h 766315"/>
              <a:gd name="connsiteX2" fmla="*/ 1631214 w 11651530"/>
              <a:gd name="connsiteY2" fmla="*/ 0 h 766315"/>
              <a:gd name="connsiteX3" fmla="*/ 2446821 w 11651530"/>
              <a:gd name="connsiteY3" fmla="*/ 0 h 766315"/>
              <a:gd name="connsiteX4" fmla="*/ 3029398 w 11651530"/>
              <a:gd name="connsiteY4" fmla="*/ 0 h 766315"/>
              <a:gd name="connsiteX5" fmla="*/ 3495459 w 11651530"/>
              <a:gd name="connsiteY5" fmla="*/ 0 h 766315"/>
              <a:gd name="connsiteX6" fmla="*/ 3845005 w 11651530"/>
              <a:gd name="connsiteY6" fmla="*/ 0 h 766315"/>
              <a:gd name="connsiteX7" fmla="*/ 4078036 w 11651530"/>
              <a:gd name="connsiteY7" fmla="*/ 0 h 766315"/>
              <a:gd name="connsiteX8" fmla="*/ 4311066 w 11651530"/>
              <a:gd name="connsiteY8" fmla="*/ 0 h 766315"/>
              <a:gd name="connsiteX9" fmla="*/ 4544097 w 11651530"/>
              <a:gd name="connsiteY9" fmla="*/ 0 h 766315"/>
              <a:gd name="connsiteX10" fmla="*/ 5126673 w 11651530"/>
              <a:gd name="connsiteY10" fmla="*/ 0 h 766315"/>
              <a:gd name="connsiteX11" fmla="*/ 5359704 w 11651530"/>
              <a:gd name="connsiteY11" fmla="*/ 0 h 766315"/>
              <a:gd name="connsiteX12" fmla="*/ 5942280 w 11651530"/>
              <a:gd name="connsiteY12" fmla="*/ 0 h 766315"/>
              <a:gd name="connsiteX13" fmla="*/ 6641372 w 11651530"/>
              <a:gd name="connsiteY13" fmla="*/ 0 h 766315"/>
              <a:gd name="connsiteX14" fmla="*/ 7456979 w 11651530"/>
              <a:gd name="connsiteY14" fmla="*/ 0 h 766315"/>
              <a:gd name="connsiteX15" fmla="*/ 8156071 w 11651530"/>
              <a:gd name="connsiteY15" fmla="*/ 0 h 766315"/>
              <a:gd name="connsiteX16" fmla="*/ 8389102 w 11651530"/>
              <a:gd name="connsiteY16" fmla="*/ 0 h 766315"/>
              <a:gd name="connsiteX17" fmla="*/ 8622132 w 11651530"/>
              <a:gd name="connsiteY17" fmla="*/ 0 h 766315"/>
              <a:gd name="connsiteX18" fmla="*/ 8971678 w 11651530"/>
              <a:gd name="connsiteY18" fmla="*/ 0 h 766315"/>
              <a:gd name="connsiteX19" fmla="*/ 9321224 w 11651530"/>
              <a:gd name="connsiteY19" fmla="*/ 0 h 766315"/>
              <a:gd name="connsiteX20" fmla="*/ 10020316 w 11651530"/>
              <a:gd name="connsiteY20" fmla="*/ 0 h 766315"/>
              <a:gd name="connsiteX21" fmla="*/ 10602892 w 11651530"/>
              <a:gd name="connsiteY21" fmla="*/ 0 h 766315"/>
              <a:gd name="connsiteX22" fmla="*/ 11068954 w 11651530"/>
              <a:gd name="connsiteY22" fmla="*/ 0 h 766315"/>
              <a:gd name="connsiteX23" fmla="*/ 11651530 w 11651530"/>
              <a:gd name="connsiteY23" fmla="*/ 0 h 766315"/>
              <a:gd name="connsiteX24" fmla="*/ 11651530 w 11651530"/>
              <a:gd name="connsiteY24" fmla="*/ 398484 h 766315"/>
              <a:gd name="connsiteX25" fmla="*/ 11651530 w 11651530"/>
              <a:gd name="connsiteY25" fmla="*/ 766315 h 766315"/>
              <a:gd name="connsiteX26" fmla="*/ 10952438 w 11651530"/>
              <a:gd name="connsiteY26" fmla="*/ 766315 h 766315"/>
              <a:gd name="connsiteX27" fmla="*/ 10486377 w 11651530"/>
              <a:gd name="connsiteY27" fmla="*/ 766315 h 766315"/>
              <a:gd name="connsiteX28" fmla="*/ 10253346 w 11651530"/>
              <a:gd name="connsiteY28" fmla="*/ 766315 h 766315"/>
              <a:gd name="connsiteX29" fmla="*/ 9787285 w 11651530"/>
              <a:gd name="connsiteY29" fmla="*/ 766315 h 766315"/>
              <a:gd name="connsiteX30" fmla="*/ 9204709 w 11651530"/>
              <a:gd name="connsiteY30" fmla="*/ 766315 h 766315"/>
              <a:gd name="connsiteX31" fmla="*/ 8505617 w 11651530"/>
              <a:gd name="connsiteY31" fmla="*/ 766315 h 766315"/>
              <a:gd name="connsiteX32" fmla="*/ 7923040 w 11651530"/>
              <a:gd name="connsiteY32" fmla="*/ 766315 h 766315"/>
              <a:gd name="connsiteX33" fmla="*/ 7107433 w 11651530"/>
              <a:gd name="connsiteY33" fmla="*/ 766315 h 766315"/>
              <a:gd name="connsiteX34" fmla="*/ 6408342 w 11651530"/>
              <a:gd name="connsiteY34" fmla="*/ 766315 h 766315"/>
              <a:gd name="connsiteX35" fmla="*/ 5592734 w 11651530"/>
              <a:gd name="connsiteY35" fmla="*/ 766315 h 766315"/>
              <a:gd name="connsiteX36" fmla="*/ 5010158 w 11651530"/>
              <a:gd name="connsiteY36" fmla="*/ 766315 h 766315"/>
              <a:gd name="connsiteX37" fmla="*/ 4311066 w 11651530"/>
              <a:gd name="connsiteY37" fmla="*/ 766315 h 766315"/>
              <a:gd name="connsiteX38" fmla="*/ 3961520 w 11651530"/>
              <a:gd name="connsiteY38" fmla="*/ 766315 h 766315"/>
              <a:gd name="connsiteX39" fmla="*/ 3262428 w 11651530"/>
              <a:gd name="connsiteY39" fmla="*/ 766315 h 766315"/>
              <a:gd name="connsiteX40" fmla="*/ 2679852 w 11651530"/>
              <a:gd name="connsiteY40" fmla="*/ 766315 h 766315"/>
              <a:gd name="connsiteX41" fmla="*/ 2213791 w 11651530"/>
              <a:gd name="connsiteY41" fmla="*/ 766315 h 766315"/>
              <a:gd name="connsiteX42" fmla="*/ 1980760 w 11651530"/>
              <a:gd name="connsiteY42" fmla="*/ 766315 h 766315"/>
              <a:gd name="connsiteX43" fmla="*/ 1281668 w 11651530"/>
              <a:gd name="connsiteY43" fmla="*/ 766315 h 766315"/>
              <a:gd name="connsiteX44" fmla="*/ 699092 w 11651530"/>
              <a:gd name="connsiteY44" fmla="*/ 766315 h 766315"/>
              <a:gd name="connsiteX45" fmla="*/ 0 w 11651530"/>
              <a:gd name="connsiteY45" fmla="*/ 766315 h 766315"/>
              <a:gd name="connsiteX46" fmla="*/ 0 w 11651530"/>
              <a:gd name="connsiteY46" fmla="*/ 375494 h 766315"/>
              <a:gd name="connsiteX47" fmla="*/ 0 w 11651530"/>
              <a:gd name="connsiteY47" fmla="*/ 0 h 766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1651530" h="766315" fill="none" extrusionOk="0">
                <a:moveTo>
                  <a:pt x="0" y="0"/>
                </a:moveTo>
                <a:cubicBezTo>
                  <a:pt x="350176" y="-18609"/>
                  <a:pt x="552737" y="55391"/>
                  <a:pt x="815607" y="0"/>
                </a:cubicBezTo>
                <a:cubicBezTo>
                  <a:pt x="1078477" y="-55391"/>
                  <a:pt x="1247301" y="36092"/>
                  <a:pt x="1631214" y="0"/>
                </a:cubicBezTo>
                <a:cubicBezTo>
                  <a:pt x="2015127" y="-36092"/>
                  <a:pt x="2044203" y="4527"/>
                  <a:pt x="2446821" y="0"/>
                </a:cubicBezTo>
                <a:cubicBezTo>
                  <a:pt x="2849439" y="-4527"/>
                  <a:pt x="2754023" y="51915"/>
                  <a:pt x="3029398" y="0"/>
                </a:cubicBezTo>
                <a:cubicBezTo>
                  <a:pt x="3304773" y="-51915"/>
                  <a:pt x="3333236" y="16279"/>
                  <a:pt x="3495459" y="0"/>
                </a:cubicBezTo>
                <a:cubicBezTo>
                  <a:pt x="3657682" y="-16279"/>
                  <a:pt x="3716492" y="3572"/>
                  <a:pt x="3845005" y="0"/>
                </a:cubicBezTo>
                <a:cubicBezTo>
                  <a:pt x="3973518" y="-3572"/>
                  <a:pt x="3983328" y="26218"/>
                  <a:pt x="4078036" y="0"/>
                </a:cubicBezTo>
                <a:cubicBezTo>
                  <a:pt x="4172744" y="-26218"/>
                  <a:pt x="4227942" y="24817"/>
                  <a:pt x="4311066" y="0"/>
                </a:cubicBezTo>
                <a:cubicBezTo>
                  <a:pt x="4394190" y="-24817"/>
                  <a:pt x="4451042" y="13325"/>
                  <a:pt x="4544097" y="0"/>
                </a:cubicBezTo>
                <a:cubicBezTo>
                  <a:pt x="4637152" y="-13325"/>
                  <a:pt x="4937783" y="20376"/>
                  <a:pt x="5126673" y="0"/>
                </a:cubicBezTo>
                <a:cubicBezTo>
                  <a:pt x="5315563" y="-20376"/>
                  <a:pt x="5248186" y="27871"/>
                  <a:pt x="5359704" y="0"/>
                </a:cubicBezTo>
                <a:cubicBezTo>
                  <a:pt x="5471222" y="-27871"/>
                  <a:pt x="5667717" y="60814"/>
                  <a:pt x="5942280" y="0"/>
                </a:cubicBezTo>
                <a:cubicBezTo>
                  <a:pt x="6216843" y="-60814"/>
                  <a:pt x="6495983" y="53984"/>
                  <a:pt x="6641372" y="0"/>
                </a:cubicBezTo>
                <a:cubicBezTo>
                  <a:pt x="6786761" y="-53984"/>
                  <a:pt x="7273446" y="51022"/>
                  <a:pt x="7456979" y="0"/>
                </a:cubicBezTo>
                <a:cubicBezTo>
                  <a:pt x="7640512" y="-51022"/>
                  <a:pt x="7966397" y="48613"/>
                  <a:pt x="8156071" y="0"/>
                </a:cubicBezTo>
                <a:cubicBezTo>
                  <a:pt x="8345745" y="-48613"/>
                  <a:pt x="8288640" y="22772"/>
                  <a:pt x="8389102" y="0"/>
                </a:cubicBezTo>
                <a:cubicBezTo>
                  <a:pt x="8489564" y="-22772"/>
                  <a:pt x="8550377" y="5712"/>
                  <a:pt x="8622132" y="0"/>
                </a:cubicBezTo>
                <a:cubicBezTo>
                  <a:pt x="8693887" y="-5712"/>
                  <a:pt x="8860025" y="19590"/>
                  <a:pt x="8971678" y="0"/>
                </a:cubicBezTo>
                <a:cubicBezTo>
                  <a:pt x="9083331" y="-19590"/>
                  <a:pt x="9199313" y="27450"/>
                  <a:pt x="9321224" y="0"/>
                </a:cubicBezTo>
                <a:cubicBezTo>
                  <a:pt x="9443135" y="-27450"/>
                  <a:pt x="9864786" y="62472"/>
                  <a:pt x="10020316" y="0"/>
                </a:cubicBezTo>
                <a:cubicBezTo>
                  <a:pt x="10175846" y="-62472"/>
                  <a:pt x="10373162" y="1328"/>
                  <a:pt x="10602892" y="0"/>
                </a:cubicBezTo>
                <a:cubicBezTo>
                  <a:pt x="10832622" y="-1328"/>
                  <a:pt x="10962870" y="40657"/>
                  <a:pt x="11068954" y="0"/>
                </a:cubicBezTo>
                <a:cubicBezTo>
                  <a:pt x="11175038" y="-40657"/>
                  <a:pt x="11449997" y="28677"/>
                  <a:pt x="11651530" y="0"/>
                </a:cubicBezTo>
                <a:cubicBezTo>
                  <a:pt x="11673010" y="103346"/>
                  <a:pt x="11616885" y="228837"/>
                  <a:pt x="11651530" y="398484"/>
                </a:cubicBezTo>
                <a:cubicBezTo>
                  <a:pt x="11686175" y="568131"/>
                  <a:pt x="11645511" y="653405"/>
                  <a:pt x="11651530" y="766315"/>
                </a:cubicBezTo>
                <a:cubicBezTo>
                  <a:pt x="11378341" y="830148"/>
                  <a:pt x="11184748" y="717060"/>
                  <a:pt x="10952438" y="766315"/>
                </a:cubicBezTo>
                <a:cubicBezTo>
                  <a:pt x="10720128" y="815570"/>
                  <a:pt x="10645298" y="716922"/>
                  <a:pt x="10486377" y="766315"/>
                </a:cubicBezTo>
                <a:cubicBezTo>
                  <a:pt x="10327456" y="815708"/>
                  <a:pt x="10322076" y="739939"/>
                  <a:pt x="10253346" y="766315"/>
                </a:cubicBezTo>
                <a:cubicBezTo>
                  <a:pt x="10184616" y="792691"/>
                  <a:pt x="9975222" y="745032"/>
                  <a:pt x="9787285" y="766315"/>
                </a:cubicBezTo>
                <a:cubicBezTo>
                  <a:pt x="9599348" y="787598"/>
                  <a:pt x="9466048" y="741137"/>
                  <a:pt x="9204709" y="766315"/>
                </a:cubicBezTo>
                <a:cubicBezTo>
                  <a:pt x="8943370" y="791493"/>
                  <a:pt x="8654027" y="754622"/>
                  <a:pt x="8505617" y="766315"/>
                </a:cubicBezTo>
                <a:cubicBezTo>
                  <a:pt x="8357207" y="778008"/>
                  <a:pt x="8204233" y="736297"/>
                  <a:pt x="7923040" y="766315"/>
                </a:cubicBezTo>
                <a:cubicBezTo>
                  <a:pt x="7641847" y="796333"/>
                  <a:pt x="7496713" y="733112"/>
                  <a:pt x="7107433" y="766315"/>
                </a:cubicBezTo>
                <a:cubicBezTo>
                  <a:pt x="6718153" y="799518"/>
                  <a:pt x="6565997" y="729580"/>
                  <a:pt x="6408342" y="766315"/>
                </a:cubicBezTo>
                <a:cubicBezTo>
                  <a:pt x="6250687" y="803050"/>
                  <a:pt x="5934862" y="723537"/>
                  <a:pt x="5592734" y="766315"/>
                </a:cubicBezTo>
                <a:cubicBezTo>
                  <a:pt x="5250606" y="809093"/>
                  <a:pt x="5228959" y="749747"/>
                  <a:pt x="5010158" y="766315"/>
                </a:cubicBezTo>
                <a:cubicBezTo>
                  <a:pt x="4791357" y="782883"/>
                  <a:pt x="4625261" y="721090"/>
                  <a:pt x="4311066" y="766315"/>
                </a:cubicBezTo>
                <a:cubicBezTo>
                  <a:pt x="3996871" y="811540"/>
                  <a:pt x="4062982" y="749518"/>
                  <a:pt x="3961520" y="766315"/>
                </a:cubicBezTo>
                <a:cubicBezTo>
                  <a:pt x="3860058" y="783112"/>
                  <a:pt x="3442194" y="688564"/>
                  <a:pt x="3262428" y="766315"/>
                </a:cubicBezTo>
                <a:cubicBezTo>
                  <a:pt x="3082662" y="844066"/>
                  <a:pt x="2932461" y="700611"/>
                  <a:pt x="2679852" y="766315"/>
                </a:cubicBezTo>
                <a:cubicBezTo>
                  <a:pt x="2427243" y="832019"/>
                  <a:pt x="2337033" y="733751"/>
                  <a:pt x="2213791" y="766315"/>
                </a:cubicBezTo>
                <a:cubicBezTo>
                  <a:pt x="2090549" y="798879"/>
                  <a:pt x="2062083" y="746458"/>
                  <a:pt x="1980760" y="766315"/>
                </a:cubicBezTo>
                <a:cubicBezTo>
                  <a:pt x="1899437" y="786172"/>
                  <a:pt x="1623473" y="730928"/>
                  <a:pt x="1281668" y="766315"/>
                </a:cubicBezTo>
                <a:cubicBezTo>
                  <a:pt x="939863" y="801702"/>
                  <a:pt x="957772" y="759125"/>
                  <a:pt x="699092" y="766315"/>
                </a:cubicBezTo>
                <a:cubicBezTo>
                  <a:pt x="440412" y="773505"/>
                  <a:pt x="242225" y="763122"/>
                  <a:pt x="0" y="766315"/>
                </a:cubicBezTo>
                <a:cubicBezTo>
                  <a:pt x="-17014" y="649184"/>
                  <a:pt x="39832" y="466514"/>
                  <a:pt x="0" y="375494"/>
                </a:cubicBezTo>
                <a:cubicBezTo>
                  <a:pt x="-39832" y="284474"/>
                  <a:pt x="21199" y="152697"/>
                  <a:pt x="0" y="0"/>
                </a:cubicBezTo>
                <a:close/>
              </a:path>
              <a:path w="11651530" h="766315" stroke="0" extrusionOk="0">
                <a:moveTo>
                  <a:pt x="0" y="0"/>
                </a:moveTo>
                <a:cubicBezTo>
                  <a:pt x="205750" y="-10558"/>
                  <a:pt x="254872" y="12270"/>
                  <a:pt x="466061" y="0"/>
                </a:cubicBezTo>
                <a:cubicBezTo>
                  <a:pt x="677250" y="-12270"/>
                  <a:pt x="807223" y="16733"/>
                  <a:pt x="932122" y="0"/>
                </a:cubicBezTo>
                <a:cubicBezTo>
                  <a:pt x="1057021" y="-16733"/>
                  <a:pt x="1378127" y="94321"/>
                  <a:pt x="1747730" y="0"/>
                </a:cubicBezTo>
                <a:cubicBezTo>
                  <a:pt x="2117333" y="-94321"/>
                  <a:pt x="1982600" y="25995"/>
                  <a:pt x="2097275" y="0"/>
                </a:cubicBezTo>
                <a:cubicBezTo>
                  <a:pt x="2211951" y="-25995"/>
                  <a:pt x="2508959" y="49751"/>
                  <a:pt x="2679852" y="0"/>
                </a:cubicBezTo>
                <a:cubicBezTo>
                  <a:pt x="2850745" y="-49751"/>
                  <a:pt x="2903907" y="13924"/>
                  <a:pt x="3029398" y="0"/>
                </a:cubicBezTo>
                <a:cubicBezTo>
                  <a:pt x="3154889" y="-13924"/>
                  <a:pt x="3568755" y="48627"/>
                  <a:pt x="3845005" y="0"/>
                </a:cubicBezTo>
                <a:cubicBezTo>
                  <a:pt x="4121255" y="-48627"/>
                  <a:pt x="4391009" y="32164"/>
                  <a:pt x="4544097" y="0"/>
                </a:cubicBezTo>
                <a:cubicBezTo>
                  <a:pt x="4697185" y="-32164"/>
                  <a:pt x="4805782" y="19777"/>
                  <a:pt x="5010158" y="0"/>
                </a:cubicBezTo>
                <a:cubicBezTo>
                  <a:pt x="5214534" y="-19777"/>
                  <a:pt x="5569382" y="41727"/>
                  <a:pt x="5825765" y="0"/>
                </a:cubicBezTo>
                <a:cubicBezTo>
                  <a:pt x="6082148" y="-41727"/>
                  <a:pt x="6321580" y="60197"/>
                  <a:pt x="6524857" y="0"/>
                </a:cubicBezTo>
                <a:cubicBezTo>
                  <a:pt x="6728134" y="-60197"/>
                  <a:pt x="6804267" y="1561"/>
                  <a:pt x="6874403" y="0"/>
                </a:cubicBezTo>
                <a:cubicBezTo>
                  <a:pt x="6944539" y="-1561"/>
                  <a:pt x="7143298" y="41927"/>
                  <a:pt x="7223949" y="0"/>
                </a:cubicBezTo>
                <a:cubicBezTo>
                  <a:pt x="7304600" y="-41927"/>
                  <a:pt x="7421368" y="33044"/>
                  <a:pt x="7573495" y="0"/>
                </a:cubicBezTo>
                <a:cubicBezTo>
                  <a:pt x="7725622" y="-33044"/>
                  <a:pt x="7753508" y="20003"/>
                  <a:pt x="7806525" y="0"/>
                </a:cubicBezTo>
                <a:cubicBezTo>
                  <a:pt x="7859542" y="-20003"/>
                  <a:pt x="8011301" y="37733"/>
                  <a:pt x="8156071" y="0"/>
                </a:cubicBezTo>
                <a:cubicBezTo>
                  <a:pt x="8300841" y="-37733"/>
                  <a:pt x="8512100" y="67240"/>
                  <a:pt x="8738648" y="0"/>
                </a:cubicBezTo>
                <a:cubicBezTo>
                  <a:pt x="8965196" y="-67240"/>
                  <a:pt x="9287695" y="16919"/>
                  <a:pt x="9437739" y="0"/>
                </a:cubicBezTo>
                <a:cubicBezTo>
                  <a:pt x="9587783" y="-16919"/>
                  <a:pt x="9859927" y="32203"/>
                  <a:pt x="10253346" y="0"/>
                </a:cubicBezTo>
                <a:cubicBezTo>
                  <a:pt x="10646765" y="-32203"/>
                  <a:pt x="10438931" y="13230"/>
                  <a:pt x="10486377" y="0"/>
                </a:cubicBezTo>
                <a:cubicBezTo>
                  <a:pt x="10533823" y="-13230"/>
                  <a:pt x="10655717" y="16039"/>
                  <a:pt x="10719408" y="0"/>
                </a:cubicBezTo>
                <a:cubicBezTo>
                  <a:pt x="10783099" y="-16039"/>
                  <a:pt x="10856113" y="27024"/>
                  <a:pt x="10952438" y="0"/>
                </a:cubicBezTo>
                <a:cubicBezTo>
                  <a:pt x="11048763" y="-27024"/>
                  <a:pt x="11324565" y="66845"/>
                  <a:pt x="11651530" y="0"/>
                </a:cubicBezTo>
                <a:cubicBezTo>
                  <a:pt x="11694059" y="126798"/>
                  <a:pt x="11650744" y="291658"/>
                  <a:pt x="11651530" y="375494"/>
                </a:cubicBezTo>
                <a:cubicBezTo>
                  <a:pt x="11652316" y="459330"/>
                  <a:pt x="11645175" y="652520"/>
                  <a:pt x="11651530" y="766315"/>
                </a:cubicBezTo>
                <a:cubicBezTo>
                  <a:pt x="11447455" y="816869"/>
                  <a:pt x="11314042" y="706833"/>
                  <a:pt x="11068954" y="766315"/>
                </a:cubicBezTo>
                <a:cubicBezTo>
                  <a:pt x="10823866" y="825797"/>
                  <a:pt x="10799953" y="766082"/>
                  <a:pt x="10602892" y="766315"/>
                </a:cubicBezTo>
                <a:cubicBezTo>
                  <a:pt x="10405831" y="766548"/>
                  <a:pt x="10306576" y="728585"/>
                  <a:pt x="10136831" y="766315"/>
                </a:cubicBezTo>
                <a:cubicBezTo>
                  <a:pt x="9967086" y="804045"/>
                  <a:pt x="9718501" y="675582"/>
                  <a:pt x="9321224" y="766315"/>
                </a:cubicBezTo>
                <a:cubicBezTo>
                  <a:pt x="8923947" y="857048"/>
                  <a:pt x="9122689" y="748404"/>
                  <a:pt x="8971678" y="766315"/>
                </a:cubicBezTo>
                <a:cubicBezTo>
                  <a:pt x="8820667" y="784226"/>
                  <a:pt x="8695985" y="741632"/>
                  <a:pt x="8622132" y="766315"/>
                </a:cubicBezTo>
                <a:cubicBezTo>
                  <a:pt x="8548279" y="790998"/>
                  <a:pt x="8374436" y="766028"/>
                  <a:pt x="8156071" y="766315"/>
                </a:cubicBezTo>
                <a:cubicBezTo>
                  <a:pt x="7937706" y="766602"/>
                  <a:pt x="7977213" y="756364"/>
                  <a:pt x="7923040" y="766315"/>
                </a:cubicBezTo>
                <a:cubicBezTo>
                  <a:pt x="7868867" y="776266"/>
                  <a:pt x="7699978" y="741161"/>
                  <a:pt x="7573494" y="766315"/>
                </a:cubicBezTo>
                <a:cubicBezTo>
                  <a:pt x="7447010" y="791469"/>
                  <a:pt x="7406218" y="754026"/>
                  <a:pt x="7340464" y="766315"/>
                </a:cubicBezTo>
                <a:cubicBezTo>
                  <a:pt x="7274710" y="778604"/>
                  <a:pt x="6811199" y="727579"/>
                  <a:pt x="6641372" y="766315"/>
                </a:cubicBezTo>
                <a:cubicBezTo>
                  <a:pt x="6471545" y="805051"/>
                  <a:pt x="6370526" y="742374"/>
                  <a:pt x="6291826" y="766315"/>
                </a:cubicBezTo>
                <a:cubicBezTo>
                  <a:pt x="6213126" y="790256"/>
                  <a:pt x="5909300" y="740682"/>
                  <a:pt x="5592734" y="766315"/>
                </a:cubicBezTo>
                <a:cubicBezTo>
                  <a:pt x="5276168" y="791948"/>
                  <a:pt x="5217893" y="688554"/>
                  <a:pt x="4893643" y="766315"/>
                </a:cubicBezTo>
                <a:cubicBezTo>
                  <a:pt x="4569393" y="844076"/>
                  <a:pt x="4747871" y="744654"/>
                  <a:pt x="4660612" y="766315"/>
                </a:cubicBezTo>
                <a:cubicBezTo>
                  <a:pt x="4573353" y="787976"/>
                  <a:pt x="4299754" y="762545"/>
                  <a:pt x="3961520" y="766315"/>
                </a:cubicBezTo>
                <a:cubicBezTo>
                  <a:pt x="3623286" y="770085"/>
                  <a:pt x="3592605" y="740014"/>
                  <a:pt x="3262428" y="766315"/>
                </a:cubicBezTo>
                <a:cubicBezTo>
                  <a:pt x="2932251" y="792616"/>
                  <a:pt x="2835206" y="725406"/>
                  <a:pt x="2446821" y="766315"/>
                </a:cubicBezTo>
                <a:cubicBezTo>
                  <a:pt x="2058436" y="807224"/>
                  <a:pt x="2177780" y="725727"/>
                  <a:pt x="2097275" y="766315"/>
                </a:cubicBezTo>
                <a:cubicBezTo>
                  <a:pt x="2016770" y="806903"/>
                  <a:pt x="1854798" y="745603"/>
                  <a:pt x="1747729" y="766315"/>
                </a:cubicBezTo>
                <a:cubicBezTo>
                  <a:pt x="1640660" y="787027"/>
                  <a:pt x="1267248" y="714551"/>
                  <a:pt x="1048638" y="766315"/>
                </a:cubicBezTo>
                <a:cubicBezTo>
                  <a:pt x="830028" y="818079"/>
                  <a:pt x="293606" y="645284"/>
                  <a:pt x="0" y="766315"/>
                </a:cubicBezTo>
                <a:cubicBezTo>
                  <a:pt x="-3091" y="692597"/>
                  <a:pt x="39784" y="518014"/>
                  <a:pt x="0" y="398484"/>
                </a:cubicBezTo>
                <a:cubicBezTo>
                  <a:pt x="-39784" y="278954"/>
                  <a:pt x="41817" y="172135"/>
                  <a:pt x="0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bg1">
                <a:lumMod val="65000"/>
              </a:schemeClr>
            </a:solidFill>
            <a:extLst>
              <a:ext uri="{C807C97D-BFC1-408E-A445-0C87EB9F89A2}">
                <ask:lineSketchStyleProps xmlns:ask="http://schemas.microsoft.com/office/drawing/2018/sketchyshapes" sd="152726543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C1E39369-0E78-49AE-68C8-1601CD49D15D}"/>
              </a:ext>
            </a:extLst>
          </p:cNvPr>
          <p:cNvSpPr txBox="1"/>
          <p:nvPr/>
        </p:nvSpPr>
        <p:spPr>
          <a:xfrm>
            <a:off x="3329470" y="410156"/>
            <a:ext cx="75002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BE1522"/>
                </a:solidFill>
                <a:latin typeface="Helvetica Neue" charset="0"/>
                <a:ea typeface="Helvetica Neue" charset="0"/>
                <a:cs typeface="Helvetica Neue" charset="0"/>
              </a:rPr>
              <a:t>AI: Pervasive in Daily Life, </a:t>
            </a:r>
          </a:p>
          <a:p>
            <a:pPr algn="ctr"/>
            <a:r>
              <a:rPr lang="en-US" sz="2400" b="1" dirty="0">
                <a:solidFill>
                  <a:srgbClr val="BE1522"/>
                </a:solidFill>
                <a:latin typeface="Helvetica Neue" charset="0"/>
                <a:ea typeface="Helvetica Neue" charset="0"/>
                <a:cs typeface="Helvetica Neue" charset="0"/>
              </a:rPr>
              <a:t>Yet Untapped Potential in Business?</a:t>
            </a:r>
            <a:endParaRPr lang="it-IT" sz="2400" b="1" dirty="0">
              <a:solidFill>
                <a:srgbClr val="BE1522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377ADEAF-F2E0-8F45-237A-542B98182BA0}"/>
              </a:ext>
            </a:extLst>
          </p:cNvPr>
          <p:cNvGrpSpPr/>
          <p:nvPr/>
        </p:nvGrpSpPr>
        <p:grpSpPr>
          <a:xfrm>
            <a:off x="819379" y="1719141"/>
            <a:ext cx="10445005" cy="1472166"/>
            <a:chOff x="800525" y="1624875"/>
            <a:chExt cx="10445005" cy="1472166"/>
          </a:xfrm>
        </p:grpSpPr>
        <p:sp>
          <p:nvSpPr>
            <p:cNvPr id="5" name="CasellaDiTesto 4">
              <a:extLst>
                <a:ext uri="{FF2B5EF4-FFF2-40B4-BE49-F238E27FC236}">
                  <a16:creationId xmlns:a16="http://schemas.microsoft.com/office/drawing/2014/main" id="{DD90C712-B253-6B5B-DB88-B439955EFE5A}"/>
                </a:ext>
              </a:extLst>
            </p:cNvPr>
            <p:cNvSpPr txBox="1"/>
            <p:nvPr/>
          </p:nvSpPr>
          <p:spPr>
            <a:xfrm>
              <a:off x="1234597" y="1792708"/>
              <a:ext cx="14517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b="1" dirty="0"/>
                <a:t>Assistenza Sanitaria e Ricerca Scientifica</a:t>
              </a:r>
            </a:p>
          </p:txBody>
        </p:sp>
        <p:sp>
          <p:nvSpPr>
            <p:cNvPr id="6" name="CasellaDiTesto 5">
              <a:extLst>
                <a:ext uri="{FF2B5EF4-FFF2-40B4-BE49-F238E27FC236}">
                  <a16:creationId xmlns:a16="http://schemas.microsoft.com/office/drawing/2014/main" id="{80112253-8F03-111C-BC25-ABF27F575C37}"/>
                </a:ext>
              </a:extLst>
            </p:cNvPr>
            <p:cNvSpPr txBox="1"/>
            <p:nvPr/>
          </p:nvSpPr>
          <p:spPr>
            <a:xfrm>
              <a:off x="3310616" y="1792708"/>
              <a:ext cx="13370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b="1" dirty="0"/>
                <a:t>Automazione Industriale</a:t>
              </a:r>
            </a:p>
          </p:txBody>
        </p:sp>
        <p:sp>
          <p:nvSpPr>
            <p:cNvPr id="7" name="CasellaDiTesto 6">
              <a:extLst>
                <a:ext uri="{FF2B5EF4-FFF2-40B4-BE49-F238E27FC236}">
                  <a16:creationId xmlns:a16="http://schemas.microsoft.com/office/drawing/2014/main" id="{2CFE82FF-2C76-DDC9-0C3E-68ACFFF263F4}"/>
                </a:ext>
              </a:extLst>
            </p:cNvPr>
            <p:cNvSpPr txBox="1"/>
            <p:nvPr/>
          </p:nvSpPr>
          <p:spPr>
            <a:xfrm>
              <a:off x="5347670" y="1792708"/>
              <a:ext cx="14517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b="1" dirty="0"/>
                <a:t>Assistenza Virtuale e Chatbot</a:t>
              </a:r>
            </a:p>
          </p:txBody>
        </p:sp>
        <p:sp>
          <p:nvSpPr>
            <p:cNvPr id="8" name="CasellaDiTesto 7">
              <a:extLst>
                <a:ext uri="{FF2B5EF4-FFF2-40B4-BE49-F238E27FC236}">
                  <a16:creationId xmlns:a16="http://schemas.microsoft.com/office/drawing/2014/main" id="{007CE05B-B5D5-F950-3384-3987AF100B48}"/>
                </a:ext>
              </a:extLst>
            </p:cNvPr>
            <p:cNvSpPr txBox="1"/>
            <p:nvPr/>
          </p:nvSpPr>
          <p:spPr>
            <a:xfrm>
              <a:off x="7549905" y="1792708"/>
              <a:ext cx="12974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b="1" dirty="0"/>
                <a:t>Veicoli e Robot  Autonomi</a:t>
              </a:r>
            </a:p>
          </p:txBody>
        </p:sp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id="{F1A7D94E-1698-B76F-BD82-662DE4FCF8FA}"/>
                </a:ext>
              </a:extLst>
            </p:cNvPr>
            <p:cNvSpPr txBox="1"/>
            <p:nvPr/>
          </p:nvSpPr>
          <p:spPr>
            <a:xfrm>
              <a:off x="9793802" y="1792708"/>
              <a:ext cx="14517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b="1" dirty="0"/>
                <a:t>Riconoscimento del Linguaggio Naturale</a:t>
              </a:r>
            </a:p>
          </p:txBody>
        </p:sp>
        <p:sp>
          <p:nvSpPr>
            <p:cNvPr id="10" name="CasellaDiTesto 9">
              <a:extLst>
                <a:ext uri="{FF2B5EF4-FFF2-40B4-BE49-F238E27FC236}">
                  <a16:creationId xmlns:a16="http://schemas.microsoft.com/office/drawing/2014/main" id="{677C6951-B485-00BC-FB12-5932A0ED51C4}"/>
                </a:ext>
              </a:extLst>
            </p:cNvPr>
            <p:cNvSpPr txBox="1"/>
            <p:nvPr/>
          </p:nvSpPr>
          <p:spPr>
            <a:xfrm>
              <a:off x="9689221" y="2430353"/>
              <a:ext cx="14836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b="1" dirty="0"/>
                <a:t>Modelli Previsionali, Finanza e Trading </a:t>
              </a:r>
            </a:p>
          </p:txBody>
        </p:sp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id="{30687CB8-33C7-924D-C495-DA4BC72F6453}"/>
                </a:ext>
              </a:extLst>
            </p:cNvPr>
            <p:cNvSpPr txBox="1"/>
            <p:nvPr/>
          </p:nvSpPr>
          <p:spPr>
            <a:xfrm>
              <a:off x="1300258" y="2430353"/>
              <a:ext cx="17423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b="1" dirty="0"/>
                <a:t>Marketing e Pubblicità, Motori di Ricerca</a:t>
              </a:r>
            </a:p>
          </p:txBody>
        </p:sp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24F16B92-48E8-A7F5-69AA-4311C2A707A5}"/>
                </a:ext>
              </a:extLst>
            </p:cNvPr>
            <p:cNvSpPr txBox="1"/>
            <p:nvPr/>
          </p:nvSpPr>
          <p:spPr>
            <a:xfrm>
              <a:off x="3503431" y="2434391"/>
              <a:ext cx="14517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b="1" dirty="0"/>
                <a:t>Computer vision </a:t>
              </a:r>
              <a:br>
                <a:rPr lang="it-IT" sz="1200" b="1" dirty="0"/>
              </a:br>
              <a:r>
                <a:rPr lang="it-IT" sz="1200" b="1" dirty="0"/>
                <a:t>e Sicurezza</a:t>
              </a:r>
            </a:p>
          </p:txBody>
        </p:sp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id="{21A97107-738F-5677-6455-9454C76E970B}"/>
                </a:ext>
              </a:extLst>
            </p:cNvPr>
            <p:cNvSpPr txBox="1"/>
            <p:nvPr/>
          </p:nvSpPr>
          <p:spPr>
            <a:xfrm>
              <a:off x="7549905" y="2430353"/>
              <a:ext cx="12686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b="1" dirty="0"/>
                <a:t>Domotica e Smart City</a:t>
              </a:r>
            </a:p>
          </p:txBody>
        </p:sp>
        <p:pic>
          <p:nvPicPr>
            <p:cNvPr id="14" name="Immagine 13">
              <a:extLst>
                <a:ext uri="{FF2B5EF4-FFF2-40B4-BE49-F238E27FC236}">
                  <a16:creationId xmlns:a16="http://schemas.microsoft.com/office/drawing/2014/main" id="{D7434F8E-409A-2A5F-F3F3-755584698D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980864" y="2225329"/>
              <a:ext cx="871712" cy="871712"/>
            </a:xfrm>
            <a:prstGeom prst="rect">
              <a:avLst/>
            </a:prstGeom>
          </p:spPr>
        </p:pic>
        <p:pic>
          <p:nvPicPr>
            <p:cNvPr id="15" name="Immagine 14">
              <a:extLst>
                <a:ext uri="{FF2B5EF4-FFF2-40B4-BE49-F238E27FC236}">
                  <a16:creationId xmlns:a16="http://schemas.microsoft.com/office/drawing/2014/main" id="{D7DADE55-AA05-A244-B6D3-DCB894E4D3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00525" y="1739707"/>
              <a:ext cx="495464" cy="495464"/>
            </a:xfrm>
            <a:prstGeom prst="rect">
              <a:avLst/>
            </a:prstGeom>
          </p:spPr>
        </p:pic>
        <p:pic>
          <p:nvPicPr>
            <p:cNvPr id="16" name="Immagine 15">
              <a:extLst>
                <a:ext uri="{FF2B5EF4-FFF2-40B4-BE49-F238E27FC236}">
                  <a16:creationId xmlns:a16="http://schemas.microsoft.com/office/drawing/2014/main" id="{A67A7EE2-A7F1-40CF-D1EF-D6037BAAEBB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895840" y="1624875"/>
              <a:ext cx="725128" cy="725128"/>
            </a:xfrm>
            <a:prstGeom prst="rect">
              <a:avLst/>
            </a:prstGeom>
          </p:spPr>
        </p:pic>
        <p:pic>
          <p:nvPicPr>
            <p:cNvPr id="17" name="Immagine 16">
              <a:extLst>
                <a:ext uri="{FF2B5EF4-FFF2-40B4-BE49-F238E27FC236}">
                  <a16:creationId xmlns:a16="http://schemas.microsoft.com/office/drawing/2014/main" id="{FE4D0E13-2752-2C2A-F10B-2558B566C35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839292" y="1624875"/>
              <a:ext cx="725128" cy="725128"/>
            </a:xfrm>
            <a:prstGeom prst="rect">
              <a:avLst/>
            </a:prstGeom>
          </p:spPr>
        </p:pic>
        <p:pic>
          <p:nvPicPr>
            <p:cNvPr id="18" name="Immagine 17">
              <a:extLst>
                <a:ext uri="{FF2B5EF4-FFF2-40B4-BE49-F238E27FC236}">
                  <a16:creationId xmlns:a16="http://schemas.microsoft.com/office/drawing/2014/main" id="{F909C6A6-7407-5D33-A591-EE4C2C57C7D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008893" y="1624875"/>
              <a:ext cx="725128" cy="725128"/>
            </a:xfrm>
            <a:prstGeom prst="rect">
              <a:avLst/>
            </a:prstGeom>
          </p:spPr>
        </p:pic>
        <p:pic>
          <p:nvPicPr>
            <p:cNvPr id="19" name="Immagine 18">
              <a:extLst>
                <a:ext uri="{FF2B5EF4-FFF2-40B4-BE49-F238E27FC236}">
                  <a16:creationId xmlns:a16="http://schemas.microsoft.com/office/drawing/2014/main" id="{365FECA0-3A32-E242-63A1-6E674E6AC60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</a:blip>
            <a:stretch>
              <a:fillRect/>
            </a:stretch>
          </p:blipFill>
          <p:spPr>
            <a:xfrm>
              <a:off x="9192040" y="1725559"/>
              <a:ext cx="680062" cy="542603"/>
            </a:xfrm>
            <a:prstGeom prst="rect">
              <a:avLst/>
            </a:prstGeom>
          </p:spPr>
        </p:pic>
        <p:pic>
          <p:nvPicPr>
            <p:cNvPr id="20" name="Immagine 19">
              <a:extLst>
                <a:ext uri="{FF2B5EF4-FFF2-40B4-BE49-F238E27FC236}">
                  <a16:creationId xmlns:a16="http://schemas.microsoft.com/office/drawing/2014/main" id="{0D540D70-8B36-7DE4-172E-2A174FAF9B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01232" y="2397888"/>
              <a:ext cx="595615" cy="526595"/>
            </a:xfrm>
            <a:prstGeom prst="rect">
              <a:avLst/>
            </a:prstGeom>
          </p:spPr>
        </p:pic>
        <p:pic>
          <p:nvPicPr>
            <p:cNvPr id="21" name="Immagine 20">
              <a:extLst>
                <a:ext uri="{FF2B5EF4-FFF2-40B4-BE49-F238E27FC236}">
                  <a16:creationId xmlns:a16="http://schemas.microsoft.com/office/drawing/2014/main" id="{0B395B0F-615F-EF76-274D-DCAF67E2351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970224" y="2264081"/>
              <a:ext cx="794208" cy="794208"/>
            </a:xfrm>
            <a:prstGeom prst="rect">
              <a:avLst/>
            </a:prstGeom>
          </p:spPr>
        </p:pic>
        <p:pic>
          <p:nvPicPr>
            <p:cNvPr id="22" name="Immagine 21">
              <a:extLst>
                <a:ext uri="{FF2B5EF4-FFF2-40B4-BE49-F238E27FC236}">
                  <a16:creationId xmlns:a16="http://schemas.microsoft.com/office/drawing/2014/main" id="{8B88DE48-D2BC-3E99-13B6-9CCDE8EABC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153311" y="2389189"/>
              <a:ext cx="566391" cy="543992"/>
            </a:xfrm>
            <a:prstGeom prst="rect">
              <a:avLst/>
            </a:prstGeom>
          </p:spPr>
        </p:pic>
        <p:pic>
          <p:nvPicPr>
            <p:cNvPr id="23" name="Immagine 22">
              <a:extLst>
                <a:ext uri="{FF2B5EF4-FFF2-40B4-BE49-F238E27FC236}">
                  <a16:creationId xmlns:a16="http://schemas.microsoft.com/office/drawing/2014/main" id="{EBC18E94-293C-5273-2937-B0AF861DD69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031694" y="2434391"/>
              <a:ext cx="631951" cy="461665"/>
            </a:xfrm>
            <a:prstGeom prst="rect">
              <a:avLst/>
            </a:prstGeom>
          </p:spPr>
        </p:pic>
        <p:sp>
          <p:nvSpPr>
            <p:cNvPr id="24" name="CasellaDiTesto 23">
              <a:extLst>
                <a:ext uri="{FF2B5EF4-FFF2-40B4-BE49-F238E27FC236}">
                  <a16:creationId xmlns:a16="http://schemas.microsoft.com/office/drawing/2014/main" id="{E371E66C-95C6-88A5-B794-97168BFA741B}"/>
                </a:ext>
              </a:extLst>
            </p:cNvPr>
            <p:cNvSpPr txBox="1"/>
            <p:nvPr/>
          </p:nvSpPr>
          <p:spPr>
            <a:xfrm>
              <a:off x="5438403" y="2530021"/>
              <a:ext cx="14517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b="1" dirty="0"/>
                <a:t>e-Commerce</a:t>
              </a:r>
            </a:p>
          </p:txBody>
        </p:sp>
      </p:grp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AA92EAD7-7E26-6A4B-C1D2-FEFDD2A66F65}"/>
              </a:ext>
            </a:extLst>
          </p:cNvPr>
          <p:cNvSpPr txBox="1"/>
          <p:nvPr/>
        </p:nvSpPr>
        <p:spPr>
          <a:xfrm>
            <a:off x="449579" y="3639367"/>
            <a:ext cx="113126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"Artificial intelligence is going to </a:t>
            </a:r>
            <a:r>
              <a:rPr lang="en-US" b="1" dirty="0">
                <a:solidFill>
                  <a:srgbClr val="0000FF"/>
                </a:solidFill>
              </a:rPr>
              <a:t>change every single aspect of our lives</a:t>
            </a:r>
            <a:r>
              <a:rPr lang="en-US" b="1" dirty="0"/>
              <a:t>, and we have to make sure it's for the better." </a:t>
            </a:r>
            <a:endParaRPr lang="it-IT" b="1" dirty="0"/>
          </a:p>
        </p:txBody>
      </p:sp>
      <p:sp>
        <p:nvSpPr>
          <p:cNvPr id="26" name="Rettangolo 25">
            <a:extLst>
              <a:ext uri="{FF2B5EF4-FFF2-40B4-BE49-F238E27FC236}">
                <a16:creationId xmlns:a16="http://schemas.microsoft.com/office/drawing/2014/main" id="{4C977D26-AABE-96FD-650E-4F0B0BD74A59}"/>
              </a:ext>
            </a:extLst>
          </p:cNvPr>
          <p:cNvSpPr/>
          <p:nvPr/>
        </p:nvSpPr>
        <p:spPr>
          <a:xfrm>
            <a:off x="292701" y="4466390"/>
            <a:ext cx="11651530" cy="766315"/>
          </a:xfrm>
          <a:custGeom>
            <a:avLst/>
            <a:gdLst>
              <a:gd name="connsiteX0" fmla="*/ 0 w 11651530"/>
              <a:gd name="connsiteY0" fmla="*/ 0 h 766315"/>
              <a:gd name="connsiteX1" fmla="*/ 815607 w 11651530"/>
              <a:gd name="connsiteY1" fmla="*/ 0 h 766315"/>
              <a:gd name="connsiteX2" fmla="*/ 1631214 w 11651530"/>
              <a:gd name="connsiteY2" fmla="*/ 0 h 766315"/>
              <a:gd name="connsiteX3" fmla="*/ 2446821 w 11651530"/>
              <a:gd name="connsiteY3" fmla="*/ 0 h 766315"/>
              <a:gd name="connsiteX4" fmla="*/ 3029398 w 11651530"/>
              <a:gd name="connsiteY4" fmla="*/ 0 h 766315"/>
              <a:gd name="connsiteX5" fmla="*/ 3495459 w 11651530"/>
              <a:gd name="connsiteY5" fmla="*/ 0 h 766315"/>
              <a:gd name="connsiteX6" fmla="*/ 3845005 w 11651530"/>
              <a:gd name="connsiteY6" fmla="*/ 0 h 766315"/>
              <a:gd name="connsiteX7" fmla="*/ 4078036 w 11651530"/>
              <a:gd name="connsiteY7" fmla="*/ 0 h 766315"/>
              <a:gd name="connsiteX8" fmla="*/ 4311066 w 11651530"/>
              <a:gd name="connsiteY8" fmla="*/ 0 h 766315"/>
              <a:gd name="connsiteX9" fmla="*/ 4544097 w 11651530"/>
              <a:gd name="connsiteY9" fmla="*/ 0 h 766315"/>
              <a:gd name="connsiteX10" fmla="*/ 5126673 w 11651530"/>
              <a:gd name="connsiteY10" fmla="*/ 0 h 766315"/>
              <a:gd name="connsiteX11" fmla="*/ 5359704 w 11651530"/>
              <a:gd name="connsiteY11" fmla="*/ 0 h 766315"/>
              <a:gd name="connsiteX12" fmla="*/ 5942280 w 11651530"/>
              <a:gd name="connsiteY12" fmla="*/ 0 h 766315"/>
              <a:gd name="connsiteX13" fmla="*/ 6641372 w 11651530"/>
              <a:gd name="connsiteY13" fmla="*/ 0 h 766315"/>
              <a:gd name="connsiteX14" fmla="*/ 7456979 w 11651530"/>
              <a:gd name="connsiteY14" fmla="*/ 0 h 766315"/>
              <a:gd name="connsiteX15" fmla="*/ 8156071 w 11651530"/>
              <a:gd name="connsiteY15" fmla="*/ 0 h 766315"/>
              <a:gd name="connsiteX16" fmla="*/ 8389102 w 11651530"/>
              <a:gd name="connsiteY16" fmla="*/ 0 h 766315"/>
              <a:gd name="connsiteX17" fmla="*/ 8622132 w 11651530"/>
              <a:gd name="connsiteY17" fmla="*/ 0 h 766315"/>
              <a:gd name="connsiteX18" fmla="*/ 8971678 w 11651530"/>
              <a:gd name="connsiteY18" fmla="*/ 0 h 766315"/>
              <a:gd name="connsiteX19" fmla="*/ 9321224 w 11651530"/>
              <a:gd name="connsiteY19" fmla="*/ 0 h 766315"/>
              <a:gd name="connsiteX20" fmla="*/ 10020316 w 11651530"/>
              <a:gd name="connsiteY20" fmla="*/ 0 h 766315"/>
              <a:gd name="connsiteX21" fmla="*/ 10602892 w 11651530"/>
              <a:gd name="connsiteY21" fmla="*/ 0 h 766315"/>
              <a:gd name="connsiteX22" fmla="*/ 11068954 w 11651530"/>
              <a:gd name="connsiteY22" fmla="*/ 0 h 766315"/>
              <a:gd name="connsiteX23" fmla="*/ 11651530 w 11651530"/>
              <a:gd name="connsiteY23" fmla="*/ 0 h 766315"/>
              <a:gd name="connsiteX24" fmla="*/ 11651530 w 11651530"/>
              <a:gd name="connsiteY24" fmla="*/ 398484 h 766315"/>
              <a:gd name="connsiteX25" fmla="*/ 11651530 w 11651530"/>
              <a:gd name="connsiteY25" fmla="*/ 766315 h 766315"/>
              <a:gd name="connsiteX26" fmla="*/ 10952438 w 11651530"/>
              <a:gd name="connsiteY26" fmla="*/ 766315 h 766315"/>
              <a:gd name="connsiteX27" fmla="*/ 10486377 w 11651530"/>
              <a:gd name="connsiteY27" fmla="*/ 766315 h 766315"/>
              <a:gd name="connsiteX28" fmla="*/ 10253346 w 11651530"/>
              <a:gd name="connsiteY28" fmla="*/ 766315 h 766315"/>
              <a:gd name="connsiteX29" fmla="*/ 9787285 w 11651530"/>
              <a:gd name="connsiteY29" fmla="*/ 766315 h 766315"/>
              <a:gd name="connsiteX30" fmla="*/ 9204709 w 11651530"/>
              <a:gd name="connsiteY30" fmla="*/ 766315 h 766315"/>
              <a:gd name="connsiteX31" fmla="*/ 8505617 w 11651530"/>
              <a:gd name="connsiteY31" fmla="*/ 766315 h 766315"/>
              <a:gd name="connsiteX32" fmla="*/ 7923040 w 11651530"/>
              <a:gd name="connsiteY32" fmla="*/ 766315 h 766315"/>
              <a:gd name="connsiteX33" fmla="*/ 7107433 w 11651530"/>
              <a:gd name="connsiteY33" fmla="*/ 766315 h 766315"/>
              <a:gd name="connsiteX34" fmla="*/ 6408342 w 11651530"/>
              <a:gd name="connsiteY34" fmla="*/ 766315 h 766315"/>
              <a:gd name="connsiteX35" fmla="*/ 5592734 w 11651530"/>
              <a:gd name="connsiteY35" fmla="*/ 766315 h 766315"/>
              <a:gd name="connsiteX36" fmla="*/ 5010158 w 11651530"/>
              <a:gd name="connsiteY36" fmla="*/ 766315 h 766315"/>
              <a:gd name="connsiteX37" fmla="*/ 4311066 w 11651530"/>
              <a:gd name="connsiteY37" fmla="*/ 766315 h 766315"/>
              <a:gd name="connsiteX38" fmla="*/ 3961520 w 11651530"/>
              <a:gd name="connsiteY38" fmla="*/ 766315 h 766315"/>
              <a:gd name="connsiteX39" fmla="*/ 3262428 w 11651530"/>
              <a:gd name="connsiteY39" fmla="*/ 766315 h 766315"/>
              <a:gd name="connsiteX40" fmla="*/ 2679852 w 11651530"/>
              <a:gd name="connsiteY40" fmla="*/ 766315 h 766315"/>
              <a:gd name="connsiteX41" fmla="*/ 2213791 w 11651530"/>
              <a:gd name="connsiteY41" fmla="*/ 766315 h 766315"/>
              <a:gd name="connsiteX42" fmla="*/ 1980760 w 11651530"/>
              <a:gd name="connsiteY42" fmla="*/ 766315 h 766315"/>
              <a:gd name="connsiteX43" fmla="*/ 1281668 w 11651530"/>
              <a:gd name="connsiteY43" fmla="*/ 766315 h 766315"/>
              <a:gd name="connsiteX44" fmla="*/ 699092 w 11651530"/>
              <a:gd name="connsiteY44" fmla="*/ 766315 h 766315"/>
              <a:gd name="connsiteX45" fmla="*/ 0 w 11651530"/>
              <a:gd name="connsiteY45" fmla="*/ 766315 h 766315"/>
              <a:gd name="connsiteX46" fmla="*/ 0 w 11651530"/>
              <a:gd name="connsiteY46" fmla="*/ 375494 h 766315"/>
              <a:gd name="connsiteX47" fmla="*/ 0 w 11651530"/>
              <a:gd name="connsiteY47" fmla="*/ 0 h 766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1651530" h="766315" fill="none" extrusionOk="0">
                <a:moveTo>
                  <a:pt x="0" y="0"/>
                </a:moveTo>
                <a:cubicBezTo>
                  <a:pt x="350176" y="-18609"/>
                  <a:pt x="552737" y="55391"/>
                  <a:pt x="815607" y="0"/>
                </a:cubicBezTo>
                <a:cubicBezTo>
                  <a:pt x="1078477" y="-55391"/>
                  <a:pt x="1247301" y="36092"/>
                  <a:pt x="1631214" y="0"/>
                </a:cubicBezTo>
                <a:cubicBezTo>
                  <a:pt x="2015127" y="-36092"/>
                  <a:pt x="2044203" y="4527"/>
                  <a:pt x="2446821" y="0"/>
                </a:cubicBezTo>
                <a:cubicBezTo>
                  <a:pt x="2849439" y="-4527"/>
                  <a:pt x="2754023" y="51915"/>
                  <a:pt x="3029398" y="0"/>
                </a:cubicBezTo>
                <a:cubicBezTo>
                  <a:pt x="3304773" y="-51915"/>
                  <a:pt x="3333236" y="16279"/>
                  <a:pt x="3495459" y="0"/>
                </a:cubicBezTo>
                <a:cubicBezTo>
                  <a:pt x="3657682" y="-16279"/>
                  <a:pt x="3716492" y="3572"/>
                  <a:pt x="3845005" y="0"/>
                </a:cubicBezTo>
                <a:cubicBezTo>
                  <a:pt x="3973518" y="-3572"/>
                  <a:pt x="3983328" y="26218"/>
                  <a:pt x="4078036" y="0"/>
                </a:cubicBezTo>
                <a:cubicBezTo>
                  <a:pt x="4172744" y="-26218"/>
                  <a:pt x="4227942" y="24817"/>
                  <a:pt x="4311066" y="0"/>
                </a:cubicBezTo>
                <a:cubicBezTo>
                  <a:pt x="4394190" y="-24817"/>
                  <a:pt x="4451042" y="13325"/>
                  <a:pt x="4544097" y="0"/>
                </a:cubicBezTo>
                <a:cubicBezTo>
                  <a:pt x="4637152" y="-13325"/>
                  <a:pt x="4937783" y="20376"/>
                  <a:pt x="5126673" y="0"/>
                </a:cubicBezTo>
                <a:cubicBezTo>
                  <a:pt x="5315563" y="-20376"/>
                  <a:pt x="5248186" y="27871"/>
                  <a:pt x="5359704" y="0"/>
                </a:cubicBezTo>
                <a:cubicBezTo>
                  <a:pt x="5471222" y="-27871"/>
                  <a:pt x="5667717" y="60814"/>
                  <a:pt x="5942280" y="0"/>
                </a:cubicBezTo>
                <a:cubicBezTo>
                  <a:pt x="6216843" y="-60814"/>
                  <a:pt x="6495983" y="53984"/>
                  <a:pt x="6641372" y="0"/>
                </a:cubicBezTo>
                <a:cubicBezTo>
                  <a:pt x="6786761" y="-53984"/>
                  <a:pt x="7273446" y="51022"/>
                  <a:pt x="7456979" y="0"/>
                </a:cubicBezTo>
                <a:cubicBezTo>
                  <a:pt x="7640512" y="-51022"/>
                  <a:pt x="7966397" y="48613"/>
                  <a:pt x="8156071" y="0"/>
                </a:cubicBezTo>
                <a:cubicBezTo>
                  <a:pt x="8345745" y="-48613"/>
                  <a:pt x="8288640" y="22772"/>
                  <a:pt x="8389102" y="0"/>
                </a:cubicBezTo>
                <a:cubicBezTo>
                  <a:pt x="8489564" y="-22772"/>
                  <a:pt x="8550377" y="5712"/>
                  <a:pt x="8622132" y="0"/>
                </a:cubicBezTo>
                <a:cubicBezTo>
                  <a:pt x="8693887" y="-5712"/>
                  <a:pt x="8860025" y="19590"/>
                  <a:pt x="8971678" y="0"/>
                </a:cubicBezTo>
                <a:cubicBezTo>
                  <a:pt x="9083331" y="-19590"/>
                  <a:pt x="9199313" y="27450"/>
                  <a:pt x="9321224" y="0"/>
                </a:cubicBezTo>
                <a:cubicBezTo>
                  <a:pt x="9443135" y="-27450"/>
                  <a:pt x="9864786" y="62472"/>
                  <a:pt x="10020316" y="0"/>
                </a:cubicBezTo>
                <a:cubicBezTo>
                  <a:pt x="10175846" y="-62472"/>
                  <a:pt x="10373162" y="1328"/>
                  <a:pt x="10602892" y="0"/>
                </a:cubicBezTo>
                <a:cubicBezTo>
                  <a:pt x="10832622" y="-1328"/>
                  <a:pt x="10962870" y="40657"/>
                  <a:pt x="11068954" y="0"/>
                </a:cubicBezTo>
                <a:cubicBezTo>
                  <a:pt x="11175038" y="-40657"/>
                  <a:pt x="11449997" y="28677"/>
                  <a:pt x="11651530" y="0"/>
                </a:cubicBezTo>
                <a:cubicBezTo>
                  <a:pt x="11673010" y="103346"/>
                  <a:pt x="11616885" y="228837"/>
                  <a:pt x="11651530" y="398484"/>
                </a:cubicBezTo>
                <a:cubicBezTo>
                  <a:pt x="11686175" y="568131"/>
                  <a:pt x="11645511" y="653405"/>
                  <a:pt x="11651530" y="766315"/>
                </a:cubicBezTo>
                <a:cubicBezTo>
                  <a:pt x="11378341" y="830148"/>
                  <a:pt x="11184748" y="717060"/>
                  <a:pt x="10952438" y="766315"/>
                </a:cubicBezTo>
                <a:cubicBezTo>
                  <a:pt x="10720128" y="815570"/>
                  <a:pt x="10645298" y="716922"/>
                  <a:pt x="10486377" y="766315"/>
                </a:cubicBezTo>
                <a:cubicBezTo>
                  <a:pt x="10327456" y="815708"/>
                  <a:pt x="10322076" y="739939"/>
                  <a:pt x="10253346" y="766315"/>
                </a:cubicBezTo>
                <a:cubicBezTo>
                  <a:pt x="10184616" y="792691"/>
                  <a:pt x="9975222" y="745032"/>
                  <a:pt x="9787285" y="766315"/>
                </a:cubicBezTo>
                <a:cubicBezTo>
                  <a:pt x="9599348" y="787598"/>
                  <a:pt x="9466048" y="741137"/>
                  <a:pt x="9204709" y="766315"/>
                </a:cubicBezTo>
                <a:cubicBezTo>
                  <a:pt x="8943370" y="791493"/>
                  <a:pt x="8654027" y="754622"/>
                  <a:pt x="8505617" y="766315"/>
                </a:cubicBezTo>
                <a:cubicBezTo>
                  <a:pt x="8357207" y="778008"/>
                  <a:pt x="8204233" y="736297"/>
                  <a:pt x="7923040" y="766315"/>
                </a:cubicBezTo>
                <a:cubicBezTo>
                  <a:pt x="7641847" y="796333"/>
                  <a:pt x="7496713" y="733112"/>
                  <a:pt x="7107433" y="766315"/>
                </a:cubicBezTo>
                <a:cubicBezTo>
                  <a:pt x="6718153" y="799518"/>
                  <a:pt x="6565997" y="729580"/>
                  <a:pt x="6408342" y="766315"/>
                </a:cubicBezTo>
                <a:cubicBezTo>
                  <a:pt x="6250687" y="803050"/>
                  <a:pt x="5934862" y="723537"/>
                  <a:pt x="5592734" y="766315"/>
                </a:cubicBezTo>
                <a:cubicBezTo>
                  <a:pt x="5250606" y="809093"/>
                  <a:pt x="5228959" y="749747"/>
                  <a:pt x="5010158" y="766315"/>
                </a:cubicBezTo>
                <a:cubicBezTo>
                  <a:pt x="4791357" y="782883"/>
                  <a:pt x="4625261" y="721090"/>
                  <a:pt x="4311066" y="766315"/>
                </a:cubicBezTo>
                <a:cubicBezTo>
                  <a:pt x="3996871" y="811540"/>
                  <a:pt x="4062982" y="749518"/>
                  <a:pt x="3961520" y="766315"/>
                </a:cubicBezTo>
                <a:cubicBezTo>
                  <a:pt x="3860058" y="783112"/>
                  <a:pt x="3442194" y="688564"/>
                  <a:pt x="3262428" y="766315"/>
                </a:cubicBezTo>
                <a:cubicBezTo>
                  <a:pt x="3082662" y="844066"/>
                  <a:pt x="2932461" y="700611"/>
                  <a:pt x="2679852" y="766315"/>
                </a:cubicBezTo>
                <a:cubicBezTo>
                  <a:pt x="2427243" y="832019"/>
                  <a:pt x="2337033" y="733751"/>
                  <a:pt x="2213791" y="766315"/>
                </a:cubicBezTo>
                <a:cubicBezTo>
                  <a:pt x="2090549" y="798879"/>
                  <a:pt x="2062083" y="746458"/>
                  <a:pt x="1980760" y="766315"/>
                </a:cubicBezTo>
                <a:cubicBezTo>
                  <a:pt x="1899437" y="786172"/>
                  <a:pt x="1623473" y="730928"/>
                  <a:pt x="1281668" y="766315"/>
                </a:cubicBezTo>
                <a:cubicBezTo>
                  <a:pt x="939863" y="801702"/>
                  <a:pt x="957772" y="759125"/>
                  <a:pt x="699092" y="766315"/>
                </a:cubicBezTo>
                <a:cubicBezTo>
                  <a:pt x="440412" y="773505"/>
                  <a:pt x="242225" y="763122"/>
                  <a:pt x="0" y="766315"/>
                </a:cubicBezTo>
                <a:cubicBezTo>
                  <a:pt x="-17014" y="649184"/>
                  <a:pt x="39832" y="466514"/>
                  <a:pt x="0" y="375494"/>
                </a:cubicBezTo>
                <a:cubicBezTo>
                  <a:pt x="-39832" y="284474"/>
                  <a:pt x="21199" y="152697"/>
                  <a:pt x="0" y="0"/>
                </a:cubicBezTo>
                <a:close/>
              </a:path>
              <a:path w="11651530" h="766315" stroke="0" extrusionOk="0">
                <a:moveTo>
                  <a:pt x="0" y="0"/>
                </a:moveTo>
                <a:cubicBezTo>
                  <a:pt x="205750" y="-10558"/>
                  <a:pt x="254872" y="12270"/>
                  <a:pt x="466061" y="0"/>
                </a:cubicBezTo>
                <a:cubicBezTo>
                  <a:pt x="677250" y="-12270"/>
                  <a:pt x="807223" y="16733"/>
                  <a:pt x="932122" y="0"/>
                </a:cubicBezTo>
                <a:cubicBezTo>
                  <a:pt x="1057021" y="-16733"/>
                  <a:pt x="1378127" y="94321"/>
                  <a:pt x="1747730" y="0"/>
                </a:cubicBezTo>
                <a:cubicBezTo>
                  <a:pt x="2117333" y="-94321"/>
                  <a:pt x="1982600" y="25995"/>
                  <a:pt x="2097275" y="0"/>
                </a:cubicBezTo>
                <a:cubicBezTo>
                  <a:pt x="2211951" y="-25995"/>
                  <a:pt x="2508959" y="49751"/>
                  <a:pt x="2679852" y="0"/>
                </a:cubicBezTo>
                <a:cubicBezTo>
                  <a:pt x="2850745" y="-49751"/>
                  <a:pt x="2903907" y="13924"/>
                  <a:pt x="3029398" y="0"/>
                </a:cubicBezTo>
                <a:cubicBezTo>
                  <a:pt x="3154889" y="-13924"/>
                  <a:pt x="3568755" y="48627"/>
                  <a:pt x="3845005" y="0"/>
                </a:cubicBezTo>
                <a:cubicBezTo>
                  <a:pt x="4121255" y="-48627"/>
                  <a:pt x="4391009" y="32164"/>
                  <a:pt x="4544097" y="0"/>
                </a:cubicBezTo>
                <a:cubicBezTo>
                  <a:pt x="4697185" y="-32164"/>
                  <a:pt x="4805782" y="19777"/>
                  <a:pt x="5010158" y="0"/>
                </a:cubicBezTo>
                <a:cubicBezTo>
                  <a:pt x="5214534" y="-19777"/>
                  <a:pt x="5569382" y="41727"/>
                  <a:pt x="5825765" y="0"/>
                </a:cubicBezTo>
                <a:cubicBezTo>
                  <a:pt x="6082148" y="-41727"/>
                  <a:pt x="6321580" y="60197"/>
                  <a:pt x="6524857" y="0"/>
                </a:cubicBezTo>
                <a:cubicBezTo>
                  <a:pt x="6728134" y="-60197"/>
                  <a:pt x="6804267" y="1561"/>
                  <a:pt x="6874403" y="0"/>
                </a:cubicBezTo>
                <a:cubicBezTo>
                  <a:pt x="6944539" y="-1561"/>
                  <a:pt x="7143298" y="41927"/>
                  <a:pt x="7223949" y="0"/>
                </a:cubicBezTo>
                <a:cubicBezTo>
                  <a:pt x="7304600" y="-41927"/>
                  <a:pt x="7421368" y="33044"/>
                  <a:pt x="7573495" y="0"/>
                </a:cubicBezTo>
                <a:cubicBezTo>
                  <a:pt x="7725622" y="-33044"/>
                  <a:pt x="7753508" y="20003"/>
                  <a:pt x="7806525" y="0"/>
                </a:cubicBezTo>
                <a:cubicBezTo>
                  <a:pt x="7859542" y="-20003"/>
                  <a:pt x="8011301" y="37733"/>
                  <a:pt x="8156071" y="0"/>
                </a:cubicBezTo>
                <a:cubicBezTo>
                  <a:pt x="8300841" y="-37733"/>
                  <a:pt x="8512100" y="67240"/>
                  <a:pt x="8738648" y="0"/>
                </a:cubicBezTo>
                <a:cubicBezTo>
                  <a:pt x="8965196" y="-67240"/>
                  <a:pt x="9287695" y="16919"/>
                  <a:pt x="9437739" y="0"/>
                </a:cubicBezTo>
                <a:cubicBezTo>
                  <a:pt x="9587783" y="-16919"/>
                  <a:pt x="9859927" y="32203"/>
                  <a:pt x="10253346" y="0"/>
                </a:cubicBezTo>
                <a:cubicBezTo>
                  <a:pt x="10646765" y="-32203"/>
                  <a:pt x="10438931" y="13230"/>
                  <a:pt x="10486377" y="0"/>
                </a:cubicBezTo>
                <a:cubicBezTo>
                  <a:pt x="10533823" y="-13230"/>
                  <a:pt x="10655717" y="16039"/>
                  <a:pt x="10719408" y="0"/>
                </a:cubicBezTo>
                <a:cubicBezTo>
                  <a:pt x="10783099" y="-16039"/>
                  <a:pt x="10856113" y="27024"/>
                  <a:pt x="10952438" y="0"/>
                </a:cubicBezTo>
                <a:cubicBezTo>
                  <a:pt x="11048763" y="-27024"/>
                  <a:pt x="11324565" y="66845"/>
                  <a:pt x="11651530" y="0"/>
                </a:cubicBezTo>
                <a:cubicBezTo>
                  <a:pt x="11694059" y="126798"/>
                  <a:pt x="11650744" y="291658"/>
                  <a:pt x="11651530" y="375494"/>
                </a:cubicBezTo>
                <a:cubicBezTo>
                  <a:pt x="11652316" y="459330"/>
                  <a:pt x="11645175" y="652520"/>
                  <a:pt x="11651530" y="766315"/>
                </a:cubicBezTo>
                <a:cubicBezTo>
                  <a:pt x="11447455" y="816869"/>
                  <a:pt x="11314042" y="706833"/>
                  <a:pt x="11068954" y="766315"/>
                </a:cubicBezTo>
                <a:cubicBezTo>
                  <a:pt x="10823866" y="825797"/>
                  <a:pt x="10799953" y="766082"/>
                  <a:pt x="10602892" y="766315"/>
                </a:cubicBezTo>
                <a:cubicBezTo>
                  <a:pt x="10405831" y="766548"/>
                  <a:pt x="10306576" y="728585"/>
                  <a:pt x="10136831" y="766315"/>
                </a:cubicBezTo>
                <a:cubicBezTo>
                  <a:pt x="9967086" y="804045"/>
                  <a:pt x="9718501" y="675582"/>
                  <a:pt x="9321224" y="766315"/>
                </a:cubicBezTo>
                <a:cubicBezTo>
                  <a:pt x="8923947" y="857048"/>
                  <a:pt x="9122689" y="748404"/>
                  <a:pt x="8971678" y="766315"/>
                </a:cubicBezTo>
                <a:cubicBezTo>
                  <a:pt x="8820667" y="784226"/>
                  <a:pt x="8695985" y="741632"/>
                  <a:pt x="8622132" y="766315"/>
                </a:cubicBezTo>
                <a:cubicBezTo>
                  <a:pt x="8548279" y="790998"/>
                  <a:pt x="8374436" y="766028"/>
                  <a:pt x="8156071" y="766315"/>
                </a:cubicBezTo>
                <a:cubicBezTo>
                  <a:pt x="7937706" y="766602"/>
                  <a:pt x="7977213" y="756364"/>
                  <a:pt x="7923040" y="766315"/>
                </a:cubicBezTo>
                <a:cubicBezTo>
                  <a:pt x="7868867" y="776266"/>
                  <a:pt x="7699978" y="741161"/>
                  <a:pt x="7573494" y="766315"/>
                </a:cubicBezTo>
                <a:cubicBezTo>
                  <a:pt x="7447010" y="791469"/>
                  <a:pt x="7406218" y="754026"/>
                  <a:pt x="7340464" y="766315"/>
                </a:cubicBezTo>
                <a:cubicBezTo>
                  <a:pt x="7274710" y="778604"/>
                  <a:pt x="6811199" y="727579"/>
                  <a:pt x="6641372" y="766315"/>
                </a:cubicBezTo>
                <a:cubicBezTo>
                  <a:pt x="6471545" y="805051"/>
                  <a:pt x="6370526" y="742374"/>
                  <a:pt x="6291826" y="766315"/>
                </a:cubicBezTo>
                <a:cubicBezTo>
                  <a:pt x="6213126" y="790256"/>
                  <a:pt x="5909300" y="740682"/>
                  <a:pt x="5592734" y="766315"/>
                </a:cubicBezTo>
                <a:cubicBezTo>
                  <a:pt x="5276168" y="791948"/>
                  <a:pt x="5217893" y="688554"/>
                  <a:pt x="4893643" y="766315"/>
                </a:cubicBezTo>
                <a:cubicBezTo>
                  <a:pt x="4569393" y="844076"/>
                  <a:pt x="4747871" y="744654"/>
                  <a:pt x="4660612" y="766315"/>
                </a:cubicBezTo>
                <a:cubicBezTo>
                  <a:pt x="4573353" y="787976"/>
                  <a:pt x="4299754" y="762545"/>
                  <a:pt x="3961520" y="766315"/>
                </a:cubicBezTo>
                <a:cubicBezTo>
                  <a:pt x="3623286" y="770085"/>
                  <a:pt x="3592605" y="740014"/>
                  <a:pt x="3262428" y="766315"/>
                </a:cubicBezTo>
                <a:cubicBezTo>
                  <a:pt x="2932251" y="792616"/>
                  <a:pt x="2835206" y="725406"/>
                  <a:pt x="2446821" y="766315"/>
                </a:cubicBezTo>
                <a:cubicBezTo>
                  <a:pt x="2058436" y="807224"/>
                  <a:pt x="2177780" y="725727"/>
                  <a:pt x="2097275" y="766315"/>
                </a:cubicBezTo>
                <a:cubicBezTo>
                  <a:pt x="2016770" y="806903"/>
                  <a:pt x="1854798" y="745603"/>
                  <a:pt x="1747729" y="766315"/>
                </a:cubicBezTo>
                <a:cubicBezTo>
                  <a:pt x="1640660" y="787027"/>
                  <a:pt x="1267248" y="714551"/>
                  <a:pt x="1048638" y="766315"/>
                </a:cubicBezTo>
                <a:cubicBezTo>
                  <a:pt x="830028" y="818079"/>
                  <a:pt x="293606" y="645284"/>
                  <a:pt x="0" y="766315"/>
                </a:cubicBezTo>
                <a:cubicBezTo>
                  <a:pt x="-3091" y="692597"/>
                  <a:pt x="39784" y="518014"/>
                  <a:pt x="0" y="398484"/>
                </a:cubicBezTo>
                <a:cubicBezTo>
                  <a:pt x="-39784" y="278954"/>
                  <a:pt x="41817" y="172135"/>
                  <a:pt x="0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bg1">
                <a:lumMod val="65000"/>
              </a:schemeClr>
            </a:solidFill>
            <a:extLst>
              <a:ext uri="{C807C97D-BFC1-408E-A445-0C87EB9F89A2}">
                <ask:lineSketchStyleProps xmlns:ask="http://schemas.microsoft.com/office/drawing/2018/sketchyshapes" sd="152726543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Rettangolo 26">
            <a:extLst>
              <a:ext uri="{FF2B5EF4-FFF2-40B4-BE49-F238E27FC236}">
                <a16:creationId xmlns:a16="http://schemas.microsoft.com/office/drawing/2014/main" id="{6DD8FD25-179C-A0B4-6B92-CBDF475FC296}"/>
              </a:ext>
            </a:extLst>
          </p:cNvPr>
          <p:cNvSpPr/>
          <p:nvPr/>
        </p:nvSpPr>
        <p:spPr>
          <a:xfrm>
            <a:off x="270235" y="5479788"/>
            <a:ext cx="11651530" cy="766315"/>
          </a:xfrm>
          <a:custGeom>
            <a:avLst/>
            <a:gdLst>
              <a:gd name="connsiteX0" fmla="*/ 0 w 11651530"/>
              <a:gd name="connsiteY0" fmla="*/ 0 h 766315"/>
              <a:gd name="connsiteX1" fmla="*/ 815607 w 11651530"/>
              <a:gd name="connsiteY1" fmla="*/ 0 h 766315"/>
              <a:gd name="connsiteX2" fmla="*/ 1631214 w 11651530"/>
              <a:gd name="connsiteY2" fmla="*/ 0 h 766315"/>
              <a:gd name="connsiteX3" fmla="*/ 2446821 w 11651530"/>
              <a:gd name="connsiteY3" fmla="*/ 0 h 766315"/>
              <a:gd name="connsiteX4" fmla="*/ 3029398 w 11651530"/>
              <a:gd name="connsiteY4" fmla="*/ 0 h 766315"/>
              <a:gd name="connsiteX5" fmla="*/ 3495459 w 11651530"/>
              <a:gd name="connsiteY5" fmla="*/ 0 h 766315"/>
              <a:gd name="connsiteX6" fmla="*/ 3845005 w 11651530"/>
              <a:gd name="connsiteY6" fmla="*/ 0 h 766315"/>
              <a:gd name="connsiteX7" fmla="*/ 4078036 w 11651530"/>
              <a:gd name="connsiteY7" fmla="*/ 0 h 766315"/>
              <a:gd name="connsiteX8" fmla="*/ 4311066 w 11651530"/>
              <a:gd name="connsiteY8" fmla="*/ 0 h 766315"/>
              <a:gd name="connsiteX9" fmla="*/ 4544097 w 11651530"/>
              <a:gd name="connsiteY9" fmla="*/ 0 h 766315"/>
              <a:gd name="connsiteX10" fmla="*/ 5126673 w 11651530"/>
              <a:gd name="connsiteY10" fmla="*/ 0 h 766315"/>
              <a:gd name="connsiteX11" fmla="*/ 5359704 w 11651530"/>
              <a:gd name="connsiteY11" fmla="*/ 0 h 766315"/>
              <a:gd name="connsiteX12" fmla="*/ 5942280 w 11651530"/>
              <a:gd name="connsiteY12" fmla="*/ 0 h 766315"/>
              <a:gd name="connsiteX13" fmla="*/ 6641372 w 11651530"/>
              <a:gd name="connsiteY13" fmla="*/ 0 h 766315"/>
              <a:gd name="connsiteX14" fmla="*/ 7456979 w 11651530"/>
              <a:gd name="connsiteY14" fmla="*/ 0 h 766315"/>
              <a:gd name="connsiteX15" fmla="*/ 8156071 w 11651530"/>
              <a:gd name="connsiteY15" fmla="*/ 0 h 766315"/>
              <a:gd name="connsiteX16" fmla="*/ 8389102 w 11651530"/>
              <a:gd name="connsiteY16" fmla="*/ 0 h 766315"/>
              <a:gd name="connsiteX17" fmla="*/ 8622132 w 11651530"/>
              <a:gd name="connsiteY17" fmla="*/ 0 h 766315"/>
              <a:gd name="connsiteX18" fmla="*/ 8971678 w 11651530"/>
              <a:gd name="connsiteY18" fmla="*/ 0 h 766315"/>
              <a:gd name="connsiteX19" fmla="*/ 9321224 w 11651530"/>
              <a:gd name="connsiteY19" fmla="*/ 0 h 766315"/>
              <a:gd name="connsiteX20" fmla="*/ 10020316 w 11651530"/>
              <a:gd name="connsiteY20" fmla="*/ 0 h 766315"/>
              <a:gd name="connsiteX21" fmla="*/ 10602892 w 11651530"/>
              <a:gd name="connsiteY21" fmla="*/ 0 h 766315"/>
              <a:gd name="connsiteX22" fmla="*/ 11068954 w 11651530"/>
              <a:gd name="connsiteY22" fmla="*/ 0 h 766315"/>
              <a:gd name="connsiteX23" fmla="*/ 11651530 w 11651530"/>
              <a:gd name="connsiteY23" fmla="*/ 0 h 766315"/>
              <a:gd name="connsiteX24" fmla="*/ 11651530 w 11651530"/>
              <a:gd name="connsiteY24" fmla="*/ 398484 h 766315"/>
              <a:gd name="connsiteX25" fmla="*/ 11651530 w 11651530"/>
              <a:gd name="connsiteY25" fmla="*/ 766315 h 766315"/>
              <a:gd name="connsiteX26" fmla="*/ 10952438 w 11651530"/>
              <a:gd name="connsiteY26" fmla="*/ 766315 h 766315"/>
              <a:gd name="connsiteX27" fmla="*/ 10486377 w 11651530"/>
              <a:gd name="connsiteY27" fmla="*/ 766315 h 766315"/>
              <a:gd name="connsiteX28" fmla="*/ 10253346 w 11651530"/>
              <a:gd name="connsiteY28" fmla="*/ 766315 h 766315"/>
              <a:gd name="connsiteX29" fmla="*/ 9787285 w 11651530"/>
              <a:gd name="connsiteY29" fmla="*/ 766315 h 766315"/>
              <a:gd name="connsiteX30" fmla="*/ 9204709 w 11651530"/>
              <a:gd name="connsiteY30" fmla="*/ 766315 h 766315"/>
              <a:gd name="connsiteX31" fmla="*/ 8505617 w 11651530"/>
              <a:gd name="connsiteY31" fmla="*/ 766315 h 766315"/>
              <a:gd name="connsiteX32" fmla="*/ 7923040 w 11651530"/>
              <a:gd name="connsiteY32" fmla="*/ 766315 h 766315"/>
              <a:gd name="connsiteX33" fmla="*/ 7107433 w 11651530"/>
              <a:gd name="connsiteY33" fmla="*/ 766315 h 766315"/>
              <a:gd name="connsiteX34" fmla="*/ 6408342 w 11651530"/>
              <a:gd name="connsiteY34" fmla="*/ 766315 h 766315"/>
              <a:gd name="connsiteX35" fmla="*/ 5592734 w 11651530"/>
              <a:gd name="connsiteY35" fmla="*/ 766315 h 766315"/>
              <a:gd name="connsiteX36" fmla="*/ 5010158 w 11651530"/>
              <a:gd name="connsiteY36" fmla="*/ 766315 h 766315"/>
              <a:gd name="connsiteX37" fmla="*/ 4311066 w 11651530"/>
              <a:gd name="connsiteY37" fmla="*/ 766315 h 766315"/>
              <a:gd name="connsiteX38" fmla="*/ 3961520 w 11651530"/>
              <a:gd name="connsiteY38" fmla="*/ 766315 h 766315"/>
              <a:gd name="connsiteX39" fmla="*/ 3262428 w 11651530"/>
              <a:gd name="connsiteY39" fmla="*/ 766315 h 766315"/>
              <a:gd name="connsiteX40" fmla="*/ 2679852 w 11651530"/>
              <a:gd name="connsiteY40" fmla="*/ 766315 h 766315"/>
              <a:gd name="connsiteX41" fmla="*/ 2213791 w 11651530"/>
              <a:gd name="connsiteY41" fmla="*/ 766315 h 766315"/>
              <a:gd name="connsiteX42" fmla="*/ 1980760 w 11651530"/>
              <a:gd name="connsiteY42" fmla="*/ 766315 h 766315"/>
              <a:gd name="connsiteX43" fmla="*/ 1281668 w 11651530"/>
              <a:gd name="connsiteY43" fmla="*/ 766315 h 766315"/>
              <a:gd name="connsiteX44" fmla="*/ 699092 w 11651530"/>
              <a:gd name="connsiteY44" fmla="*/ 766315 h 766315"/>
              <a:gd name="connsiteX45" fmla="*/ 0 w 11651530"/>
              <a:gd name="connsiteY45" fmla="*/ 766315 h 766315"/>
              <a:gd name="connsiteX46" fmla="*/ 0 w 11651530"/>
              <a:gd name="connsiteY46" fmla="*/ 375494 h 766315"/>
              <a:gd name="connsiteX47" fmla="*/ 0 w 11651530"/>
              <a:gd name="connsiteY47" fmla="*/ 0 h 766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1651530" h="766315" fill="none" extrusionOk="0">
                <a:moveTo>
                  <a:pt x="0" y="0"/>
                </a:moveTo>
                <a:cubicBezTo>
                  <a:pt x="350176" y="-18609"/>
                  <a:pt x="552737" y="55391"/>
                  <a:pt x="815607" y="0"/>
                </a:cubicBezTo>
                <a:cubicBezTo>
                  <a:pt x="1078477" y="-55391"/>
                  <a:pt x="1247301" y="36092"/>
                  <a:pt x="1631214" y="0"/>
                </a:cubicBezTo>
                <a:cubicBezTo>
                  <a:pt x="2015127" y="-36092"/>
                  <a:pt x="2044203" y="4527"/>
                  <a:pt x="2446821" y="0"/>
                </a:cubicBezTo>
                <a:cubicBezTo>
                  <a:pt x="2849439" y="-4527"/>
                  <a:pt x="2754023" y="51915"/>
                  <a:pt x="3029398" y="0"/>
                </a:cubicBezTo>
                <a:cubicBezTo>
                  <a:pt x="3304773" y="-51915"/>
                  <a:pt x="3333236" y="16279"/>
                  <a:pt x="3495459" y="0"/>
                </a:cubicBezTo>
                <a:cubicBezTo>
                  <a:pt x="3657682" y="-16279"/>
                  <a:pt x="3716492" y="3572"/>
                  <a:pt x="3845005" y="0"/>
                </a:cubicBezTo>
                <a:cubicBezTo>
                  <a:pt x="3973518" y="-3572"/>
                  <a:pt x="3983328" y="26218"/>
                  <a:pt x="4078036" y="0"/>
                </a:cubicBezTo>
                <a:cubicBezTo>
                  <a:pt x="4172744" y="-26218"/>
                  <a:pt x="4227942" y="24817"/>
                  <a:pt x="4311066" y="0"/>
                </a:cubicBezTo>
                <a:cubicBezTo>
                  <a:pt x="4394190" y="-24817"/>
                  <a:pt x="4451042" y="13325"/>
                  <a:pt x="4544097" y="0"/>
                </a:cubicBezTo>
                <a:cubicBezTo>
                  <a:pt x="4637152" y="-13325"/>
                  <a:pt x="4937783" y="20376"/>
                  <a:pt x="5126673" y="0"/>
                </a:cubicBezTo>
                <a:cubicBezTo>
                  <a:pt x="5315563" y="-20376"/>
                  <a:pt x="5248186" y="27871"/>
                  <a:pt x="5359704" y="0"/>
                </a:cubicBezTo>
                <a:cubicBezTo>
                  <a:pt x="5471222" y="-27871"/>
                  <a:pt x="5667717" y="60814"/>
                  <a:pt x="5942280" y="0"/>
                </a:cubicBezTo>
                <a:cubicBezTo>
                  <a:pt x="6216843" y="-60814"/>
                  <a:pt x="6495983" y="53984"/>
                  <a:pt x="6641372" y="0"/>
                </a:cubicBezTo>
                <a:cubicBezTo>
                  <a:pt x="6786761" y="-53984"/>
                  <a:pt x="7273446" y="51022"/>
                  <a:pt x="7456979" y="0"/>
                </a:cubicBezTo>
                <a:cubicBezTo>
                  <a:pt x="7640512" y="-51022"/>
                  <a:pt x="7966397" y="48613"/>
                  <a:pt x="8156071" y="0"/>
                </a:cubicBezTo>
                <a:cubicBezTo>
                  <a:pt x="8345745" y="-48613"/>
                  <a:pt x="8288640" y="22772"/>
                  <a:pt x="8389102" y="0"/>
                </a:cubicBezTo>
                <a:cubicBezTo>
                  <a:pt x="8489564" y="-22772"/>
                  <a:pt x="8550377" y="5712"/>
                  <a:pt x="8622132" y="0"/>
                </a:cubicBezTo>
                <a:cubicBezTo>
                  <a:pt x="8693887" y="-5712"/>
                  <a:pt x="8860025" y="19590"/>
                  <a:pt x="8971678" y="0"/>
                </a:cubicBezTo>
                <a:cubicBezTo>
                  <a:pt x="9083331" y="-19590"/>
                  <a:pt x="9199313" y="27450"/>
                  <a:pt x="9321224" y="0"/>
                </a:cubicBezTo>
                <a:cubicBezTo>
                  <a:pt x="9443135" y="-27450"/>
                  <a:pt x="9864786" y="62472"/>
                  <a:pt x="10020316" y="0"/>
                </a:cubicBezTo>
                <a:cubicBezTo>
                  <a:pt x="10175846" y="-62472"/>
                  <a:pt x="10373162" y="1328"/>
                  <a:pt x="10602892" y="0"/>
                </a:cubicBezTo>
                <a:cubicBezTo>
                  <a:pt x="10832622" y="-1328"/>
                  <a:pt x="10962870" y="40657"/>
                  <a:pt x="11068954" y="0"/>
                </a:cubicBezTo>
                <a:cubicBezTo>
                  <a:pt x="11175038" y="-40657"/>
                  <a:pt x="11449997" y="28677"/>
                  <a:pt x="11651530" y="0"/>
                </a:cubicBezTo>
                <a:cubicBezTo>
                  <a:pt x="11673010" y="103346"/>
                  <a:pt x="11616885" y="228837"/>
                  <a:pt x="11651530" y="398484"/>
                </a:cubicBezTo>
                <a:cubicBezTo>
                  <a:pt x="11686175" y="568131"/>
                  <a:pt x="11645511" y="653405"/>
                  <a:pt x="11651530" y="766315"/>
                </a:cubicBezTo>
                <a:cubicBezTo>
                  <a:pt x="11378341" y="830148"/>
                  <a:pt x="11184748" y="717060"/>
                  <a:pt x="10952438" y="766315"/>
                </a:cubicBezTo>
                <a:cubicBezTo>
                  <a:pt x="10720128" y="815570"/>
                  <a:pt x="10645298" y="716922"/>
                  <a:pt x="10486377" y="766315"/>
                </a:cubicBezTo>
                <a:cubicBezTo>
                  <a:pt x="10327456" y="815708"/>
                  <a:pt x="10322076" y="739939"/>
                  <a:pt x="10253346" y="766315"/>
                </a:cubicBezTo>
                <a:cubicBezTo>
                  <a:pt x="10184616" y="792691"/>
                  <a:pt x="9975222" y="745032"/>
                  <a:pt x="9787285" y="766315"/>
                </a:cubicBezTo>
                <a:cubicBezTo>
                  <a:pt x="9599348" y="787598"/>
                  <a:pt x="9466048" y="741137"/>
                  <a:pt x="9204709" y="766315"/>
                </a:cubicBezTo>
                <a:cubicBezTo>
                  <a:pt x="8943370" y="791493"/>
                  <a:pt x="8654027" y="754622"/>
                  <a:pt x="8505617" y="766315"/>
                </a:cubicBezTo>
                <a:cubicBezTo>
                  <a:pt x="8357207" y="778008"/>
                  <a:pt x="8204233" y="736297"/>
                  <a:pt x="7923040" y="766315"/>
                </a:cubicBezTo>
                <a:cubicBezTo>
                  <a:pt x="7641847" y="796333"/>
                  <a:pt x="7496713" y="733112"/>
                  <a:pt x="7107433" y="766315"/>
                </a:cubicBezTo>
                <a:cubicBezTo>
                  <a:pt x="6718153" y="799518"/>
                  <a:pt x="6565997" y="729580"/>
                  <a:pt x="6408342" y="766315"/>
                </a:cubicBezTo>
                <a:cubicBezTo>
                  <a:pt x="6250687" y="803050"/>
                  <a:pt x="5934862" y="723537"/>
                  <a:pt x="5592734" y="766315"/>
                </a:cubicBezTo>
                <a:cubicBezTo>
                  <a:pt x="5250606" y="809093"/>
                  <a:pt x="5228959" y="749747"/>
                  <a:pt x="5010158" y="766315"/>
                </a:cubicBezTo>
                <a:cubicBezTo>
                  <a:pt x="4791357" y="782883"/>
                  <a:pt x="4625261" y="721090"/>
                  <a:pt x="4311066" y="766315"/>
                </a:cubicBezTo>
                <a:cubicBezTo>
                  <a:pt x="3996871" y="811540"/>
                  <a:pt x="4062982" y="749518"/>
                  <a:pt x="3961520" y="766315"/>
                </a:cubicBezTo>
                <a:cubicBezTo>
                  <a:pt x="3860058" y="783112"/>
                  <a:pt x="3442194" y="688564"/>
                  <a:pt x="3262428" y="766315"/>
                </a:cubicBezTo>
                <a:cubicBezTo>
                  <a:pt x="3082662" y="844066"/>
                  <a:pt x="2932461" y="700611"/>
                  <a:pt x="2679852" y="766315"/>
                </a:cubicBezTo>
                <a:cubicBezTo>
                  <a:pt x="2427243" y="832019"/>
                  <a:pt x="2337033" y="733751"/>
                  <a:pt x="2213791" y="766315"/>
                </a:cubicBezTo>
                <a:cubicBezTo>
                  <a:pt x="2090549" y="798879"/>
                  <a:pt x="2062083" y="746458"/>
                  <a:pt x="1980760" y="766315"/>
                </a:cubicBezTo>
                <a:cubicBezTo>
                  <a:pt x="1899437" y="786172"/>
                  <a:pt x="1623473" y="730928"/>
                  <a:pt x="1281668" y="766315"/>
                </a:cubicBezTo>
                <a:cubicBezTo>
                  <a:pt x="939863" y="801702"/>
                  <a:pt x="957772" y="759125"/>
                  <a:pt x="699092" y="766315"/>
                </a:cubicBezTo>
                <a:cubicBezTo>
                  <a:pt x="440412" y="773505"/>
                  <a:pt x="242225" y="763122"/>
                  <a:pt x="0" y="766315"/>
                </a:cubicBezTo>
                <a:cubicBezTo>
                  <a:pt x="-17014" y="649184"/>
                  <a:pt x="39832" y="466514"/>
                  <a:pt x="0" y="375494"/>
                </a:cubicBezTo>
                <a:cubicBezTo>
                  <a:pt x="-39832" y="284474"/>
                  <a:pt x="21199" y="152697"/>
                  <a:pt x="0" y="0"/>
                </a:cubicBezTo>
                <a:close/>
              </a:path>
              <a:path w="11651530" h="766315" stroke="0" extrusionOk="0">
                <a:moveTo>
                  <a:pt x="0" y="0"/>
                </a:moveTo>
                <a:cubicBezTo>
                  <a:pt x="205750" y="-10558"/>
                  <a:pt x="254872" y="12270"/>
                  <a:pt x="466061" y="0"/>
                </a:cubicBezTo>
                <a:cubicBezTo>
                  <a:pt x="677250" y="-12270"/>
                  <a:pt x="807223" y="16733"/>
                  <a:pt x="932122" y="0"/>
                </a:cubicBezTo>
                <a:cubicBezTo>
                  <a:pt x="1057021" y="-16733"/>
                  <a:pt x="1378127" y="94321"/>
                  <a:pt x="1747730" y="0"/>
                </a:cubicBezTo>
                <a:cubicBezTo>
                  <a:pt x="2117333" y="-94321"/>
                  <a:pt x="1982600" y="25995"/>
                  <a:pt x="2097275" y="0"/>
                </a:cubicBezTo>
                <a:cubicBezTo>
                  <a:pt x="2211951" y="-25995"/>
                  <a:pt x="2508959" y="49751"/>
                  <a:pt x="2679852" y="0"/>
                </a:cubicBezTo>
                <a:cubicBezTo>
                  <a:pt x="2850745" y="-49751"/>
                  <a:pt x="2903907" y="13924"/>
                  <a:pt x="3029398" y="0"/>
                </a:cubicBezTo>
                <a:cubicBezTo>
                  <a:pt x="3154889" y="-13924"/>
                  <a:pt x="3568755" y="48627"/>
                  <a:pt x="3845005" y="0"/>
                </a:cubicBezTo>
                <a:cubicBezTo>
                  <a:pt x="4121255" y="-48627"/>
                  <a:pt x="4391009" y="32164"/>
                  <a:pt x="4544097" y="0"/>
                </a:cubicBezTo>
                <a:cubicBezTo>
                  <a:pt x="4697185" y="-32164"/>
                  <a:pt x="4805782" y="19777"/>
                  <a:pt x="5010158" y="0"/>
                </a:cubicBezTo>
                <a:cubicBezTo>
                  <a:pt x="5214534" y="-19777"/>
                  <a:pt x="5569382" y="41727"/>
                  <a:pt x="5825765" y="0"/>
                </a:cubicBezTo>
                <a:cubicBezTo>
                  <a:pt x="6082148" y="-41727"/>
                  <a:pt x="6321580" y="60197"/>
                  <a:pt x="6524857" y="0"/>
                </a:cubicBezTo>
                <a:cubicBezTo>
                  <a:pt x="6728134" y="-60197"/>
                  <a:pt x="6804267" y="1561"/>
                  <a:pt x="6874403" y="0"/>
                </a:cubicBezTo>
                <a:cubicBezTo>
                  <a:pt x="6944539" y="-1561"/>
                  <a:pt x="7143298" y="41927"/>
                  <a:pt x="7223949" y="0"/>
                </a:cubicBezTo>
                <a:cubicBezTo>
                  <a:pt x="7304600" y="-41927"/>
                  <a:pt x="7421368" y="33044"/>
                  <a:pt x="7573495" y="0"/>
                </a:cubicBezTo>
                <a:cubicBezTo>
                  <a:pt x="7725622" y="-33044"/>
                  <a:pt x="7753508" y="20003"/>
                  <a:pt x="7806525" y="0"/>
                </a:cubicBezTo>
                <a:cubicBezTo>
                  <a:pt x="7859542" y="-20003"/>
                  <a:pt x="8011301" y="37733"/>
                  <a:pt x="8156071" y="0"/>
                </a:cubicBezTo>
                <a:cubicBezTo>
                  <a:pt x="8300841" y="-37733"/>
                  <a:pt x="8512100" y="67240"/>
                  <a:pt x="8738648" y="0"/>
                </a:cubicBezTo>
                <a:cubicBezTo>
                  <a:pt x="8965196" y="-67240"/>
                  <a:pt x="9287695" y="16919"/>
                  <a:pt x="9437739" y="0"/>
                </a:cubicBezTo>
                <a:cubicBezTo>
                  <a:pt x="9587783" y="-16919"/>
                  <a:pt x="9859927" y="32203"/>
                  <a:pt x="10253346" y="0"/>
                </a:cubicBezTo>
                <a:cubicBezTo>
                  <a:pt x="10646765" y="-32203"/>
                  <a:pt x="10438931" y="13230"/>
                  <a:pt x="10486377" y="0"/>
                </a:cubicBezTo>
                <a:cubicBezTo>
                  <a:pt x="10533823" y="-13230"/>
                  <a:pt x="10655717" y="16039"/>
                  <a:pt x="10719408" y="0"/>
                </a:cubicBezTo>
                <a:cubicBezTo>
                  <a:pt x="10783099" y="-16039"/>
                  <a:pt x="10856113" y="27024"/>
                  <a:pt x="10952438" y="0"/>
                </a:cubicBezTo>
                <a:cubicBezTo>
                  <a:pt x="11048763" y="-27024"/>
                  <a:pt x="11324565" y="66845"/>
                  <a:pt x="11651530" y="0"/>
                </a:cubicBezTo>
                <a:cubicBezTo>
                  <a:pt x="11694059" y="126798"/>
                  <a:pt x="11650744" y="291658"/>
                  <a:pt x="11651530" y="375494"/>
                </a:cubicBezTo>
                <a:cubicBezTo>
                  <a:pt x="11652316" y="459330"/>
                  <a:pt x="11645175" y="652520"/>
                  <a:pt x="11651530" y="766315"/>
                </a:cubicBezTo>
                <a:cubicBezTo>
                  <a:pt x="11447455" y="816869"/>
                  <a:pt x="11314042" y="706833"/>
                  <a:pt x="11068954" y="766315"/>
                </a:cubicBezTo>
                <a:cubicBezTo>
                  <a:pt x="10823866" y="825797"/>
                  <a:pt x="10799953" y="766082"/>
                  <a:pt x="10602892" y="766315"/>
                </a:cubicBezTo>
                <a:cubicBezTo>
                  <a:pt x="10405831" y="766548"/>
                  <a:pt x="10306576" y="728585"/>
                  <a:pt x="10136831" y="766315"/>
                </a:cubicBezTo>
                <a:cubicBezTo>
                  <a:pt x="9967086" y="804045"/>
                  <a:pt x="9718501" y="675582"/>
                  <a:pt x="9321224" y="766315"/>
                </a:cubicBezTo>
                <a:cubicBezTo>
                  <a:pt x="8923947" y="857048"/>
                  <a:pt x="9122689" y="748404"/>
                  <a:pt x="8971678" y="766315"/>
                </a:cubicBezTo>
                <a:cubicBezTo>
                  <a:pt x="8820667" y="784226"/>
                  <a:pt x="8695985" y="741632"/>
                  <a:pt x="8622132" y="766315"/>
                </a:cubicBezTo>
                <a:cubicBezTo>
                  <a:pt x="8548279" y="790998"/>
                  <a:pt x="8374436" y="766028"/>
                  <a:pt x="8156071" y="766315"/>
                </a:cubicBezTo>
                <a:cubicBezTo>
                  <a:pt x="7937706" y="766602"/>
                  <a:pt x="7977213" y="756364"/>
                  <a:pt x="7923040" y="766315"/>
                </a:cubicBezTo>
                <a:cubicBezTo>
                  <a:pt x="7868867" y="776266"/>
                  <a:pt x="7699978" y="741161"/>
                  <a:pt x="7573494" y="766315"/>
                </a:cubicBezTo>
                <a:cubicBezTo>
                  <a:pt x="7447010" y="791469"/>
                  <a:pt x="7406218" y="754026"/>
                  <a:pt x="7340464" y="766315"/>
                </a:cubicBezTo>
                <a:cubicBezTo>
                  <a:pt x="7274710" y="778604"/>
                  <a:pt x="6811199" y="727579"/>
                  <a:pt x="6641372" y="766315"/>
                </a:cubicBezTo>
                <a:cubicBezTo>
                  <a:pt x="6471545" y="805051"/>
                  <a:pt x="6370526" y="742374"/>
                  <a:pt x="6291826" y="766315"/>
                </a:cubicBezTo>
                <a:cubicBezTo>
                  <a:pt x="6213126" y="790256"/>
                  <a:pt x="5909300" y="740682"/>
                  <a:pt x="5592734" y="766315"/>
                </a:cubicBezTo>
                <a:cubicBezTo>
                  <a:pt x="5276168" y="791948"/>
                  <a:pt x="5217893" y="688554"/>
                  <a:pt x="4893643" y="766315"/>
                </a:cubicBezTo>
                <a:cubicBezTo>
                  <a:pt x="4569393" y="844076"/>
                  <a:pt x="4747871" y="744654"/>
                  <a:pt x="4660612" y="766315"/>
                </a:cubicBezTo>
                <a:cubicBezTo>
                  <a:pt x="4573353" y="787976"/>
                  <a:pt x="4299754" y="762545"/>
                  <a:pt x="3961520" y="766315"/>
                </a:cubicBezTo>
                <a:cubicBezTo>
                  <a:pt x="3623286" y="770085"/>
                  <a:pt x="3592605" y="740014"/>
                  <a:pt x="3262428" y="766315"/>
                </a:cubicBezTo>
                <a:cubicBezTo>
                  <a:pt x="2932251" y="792616"/>
                  <a:pt x="2835206" y="725406"/>
                  <a:pt x="2446821" y="766315"/>
                </a:cubicBezTo>
                <a:cubicBezTo>
                  <a:pt x="2058436" y="807224"/>
                  <a:pt x="2177780" y="725727"/>
                  <a:pt x="2097275" y="766315"/>
                </a:cubicBezTo>
                <a:cubicBezTo>
                  <a:pt x="2016770" y="806903"/>
                  <a:pt x="1854798" y="745603"/>
                  <a:pt x="1747729" y="766315"/>
                </a:cubicBezTo>
                <a:cubicBezTo>
                  <a:pt x="1640660" y="787027"/>
                  <a:pt x="1267248" y="714551"/>
                  <a:pt x="1048638" y="766315"/>
                </a:cubicBezTo>
                <a:cubicBezTo>
                  <a:pt x="830028" y="818079"/>
                  <a:pt x="293606" y="645284"/>
                  <a:pt x="0" y="766315"/>
                </a:cubicBezTo>
                <a:cubicBezTo>
                  <a:pt x="-3091" y="692597"/>
                  <a:pt x="39784" y="518014"/>
                  <a:pt x="0" y="398484"/>
                </a:cubicBezTo>
                <a:cubicBezTo>
                  <a:pt x="-39784" y="278954"/>
                  <a:pt x="41817" y="172135"/>
                  <a:pt x="0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bg1">
                <a:lumMod val="65000"/>
              </a:schemeClr>
            </a:solidFill>
            <a:extLst>
              <a:ext uri="{C807C97D-BFC1-408E-A445-0C87EB9F89A2}">
                <ask:lineSketchStyleProps xmlns:ask="http://schemas.microsoft.com/office/drawing/2018/sketchyshapes" sd="152726543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F934670C-4626-B2E0-2F1E-A9BED48AA240}"/>
              </a:ext>
            </a:extLst>
          </p:cNvPr>
          <p:cNvSpPr txBox="1"/>
          <p:nvPr/>
        </p:nvSpPr>
        <p:spPr>
          <a:xfrm>
            <a:off x="349263" y="4667375"/>
            <a:ext cx="117769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"Artificial intelligence will </a:t>
            </a:r>
            <a:r>
              <a:rPr lang="en-US" b="1" dirty="0">
                <a:solidFill>
                  <a:srgbClr val="0000FF"/>
                </a:solidFill>
              </a:rPr>
              <a:t>amplify human capabilities</a:t>
            </a:r>
            <a:r>
              <a:rPr lang="en-US" b="1" dirty="0"/>
              <a:t>, allowing us to achieve things that were previously unimaginable."</a:t>
            </a:r>
            <a:endParaRPr lang="it-IT" b="1" dirty="0"/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286402AA-0856-0767-FC9E-CB6EE2E7CE4D}"/>
              </a:ext>
            </a:extLst>
          </p:cNvPr>
          <p:cNvSpPr txBox="1"/>
          <p:nvPr/>
        </p:nvSpPr>
        <p:spPr>
          <a:xfrm>
            <a:off x="442913" y="5678279"/>
            <a:ext cx="98392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"AI is not an option anymore; it is an </a:t>
            </a:r>
            <a:r>
              <a:rPr lang="en-US" b="1" u="sng" dirty="0">
                <a:solidFill>
                  <a:srgbClr val="FF0000"/>
                </a:solidFill>
              </a:rPr>
              <a:t>imperative for businesses </a:t>
            </a:r>
            <a:r>
              <a:rPr lang="en-US" b="1" dirty="0"/>
              <a:t>to </a:t>
            </a:r>
            <a:r>
              <a:rPr lang="en-US" b="1" dirty="0">
                <a:solidFill>
                  <a:srgbClr val="0000FF"/>
                </a:solidFill>
              </a:rPr>
              <a:t>stay competitive in the digital age</a:t>
            </a:r>
            <a:r>
              <a:rPr lang="en-US" b="1" dirty="0"/>
              <a:t>."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3171463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9F80548F-5427-334C-C749-0F670D2BF5B8}"/>
              </a:ext>
            </a:extLst>
          </p:cNvPr>
          <p:cNvSpPr/>
          <p:nvPr/>
        </p:nvSpPr>
        <p:spPr>
          <a:xfrm>
            <a:off x="2196446" y="1357065"/>
            <a:ext cx="9511644" cy="136728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  <a:extLst>
              <a:ext uri="{C807C97D-BFC1-408E-A445-0C87EB9F89A2}">
                <ask:lineSketchStyleProps xmlns:ask="http://schemas.microsoft.com/office/drawing/2018/sketchyshapes" sd="3484623761">
                  <a:custGeom>
                    <a:avLst/>
                    <a:gdLst>
                      <a:gd name="connsiteX0" fmla="*/ 0 w 9511644"/>
                      <a:gd name="connsiteY0" fmla="*/ 0 h 1367281"/>
                      <a:gd name="connsiteX1" fmla="*/ 9511644 w 9511644"/>
                      <a:gd name="connsiteY1" fmla="*/ 0 h 1367281"/>
                      <a:gd name="connsiteX2" fmla="*/ 9511644 w 9511644"/>
                      <a:gd name="connsiteY2" fmla="*/ 1367281 h 1367281"/>
                      <a:gd name="connsiteX3" fmla="*/ 0 w 9511644"/>
                      <a:gd name="connsiteY3" fmla="*/ 1367281 h 1367281"/>
                      <a:gd name="connsiteX4" fmla="*/ 0 w 9511644"/>
                      <a:gd name="connsiteY4" fmla="*/ 0 h 13672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11644" h="1367281" fill="none" extrusionOk="0">
                        <a:moveTo>
                          <a:pt x="0" y="0"/>
                        </a:moveTo>
                        <a:cubicBezTo>
                          <a:pt x="1570011" y="-51796"/>
                          <a:pt x="5783036" y="-18403"/>
                          <a:pt x="9511644" y="0"/>
                        </a:cubicBezTo>
                        <a:cubicBezTo>
                          <a:pt x="9476710" y="327240"/>
                          <a:pt x="9481653" y="818847"/>
                          <a:pt x="9511644" y="1367281"/>
                        </a:cubicBezTo>
                        <a:cubicBezTo>
                          <a:pt x="8389996" y="1288872"/>
                          <a:pt x="3697978" y="1475142"/>
                          <a:pt x="0" y="1367281"/>
                        </a:cubicBezTo>
                        <a:cubicBezTo>
                          <a:pt x="-82447" y="878479"/>
                          <a:pt x="110068" y="534483"/>
                          <a:pt x="0" y="0"/>
                        </a:cubicBezTo>
                        <a:close/>
                      </a:path>
                      <a:path w="9511644" h="1367281" stroke="0" extrusionOk="0">
                        <a:moveTo>
                          <a:pt x="0" y="0"/>
                        </a:moveTo>
                        <a:cubicBezTo>
                          <a:pt x="4692817" y="-126720"/>
                          <a:pt x="7948484" y="116704"/>
                          <a:pt x="9511644" y="0"/>
                        </a:cubicBezTo>
                        <a:cubicBezTo>
                          <a:pt x="9444403" y="318133"/>
                          <a:pt x="9543363" y="1140222"/>
                          <a:pt x="9511644" y="1367281"/>
                        </a:cubicBezTo>
                        <a:cubicBezTo>
                          <a:pt x="6483686" y="1209342"/>
                          <a:pt x="1002704" y="1481287"/>
                          <a:pt x="0" y="1367281"/>
                        </a:cubicBezTo>
                        <a:cubicBezTo>
                          <a:pt x="76789" y="815717"/>
                          <a:pt x="55720" y="38485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588DEAC3-5A54-BDF7-8F3F-AF50544E5F21}"/>
              </a:ext>
            </a:extLst>
          </p:cNvPr>
          <p:cNvSpPr txBox="1"/>
          <p:nvPr/>
        </p:nvSpPr>
        <p:spPr>
          <a:xfrm>
            <a:off x="4332288" y="173698"/>
            <a:ext cx="47058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BE1522"/>
                </a:solidFill>
                <a:latin typeface="Helvetica Neue" charset="0"/>
                <a:ea typeface="Helvetica Neue" charset="0"/>
                <a:cs typeface="Helvetica Neue" charset="0"/>
              </a:rPr>
              <a:t>AI in BUSINESS PROCESSES: a Need, not a Choice</a:t>
            </a:r>
            <a:endParaRPr lang="it-IT" sz="2400" b="1" dirty="0">
              <a:solidFill>
                <a:srgbClr val="BE1522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E3B0F430-544A-2715-20CC-E119BF96BE0F}"/>
              </a:ext>
            </a:extLst>
          </p:cNvPr>
          <p:cNvSpPr txBox="1"/>
          <p:nvPr/>
        </p:nvSpPr>
        <p:spPr>
          <a:xfrm>
            <a:off x="2349631" y="1357065"/>
            <a:ext cx="9358459" cy="13012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0000FF"/>
                </a:solidFill>
                <a:latin typeface="UD Digi Kyokasho NP-R" panose="020B0400000000000000" pitchFamily="18" charset="-128"/>
                <a:ea typeface="UD Digi Kyokasho NP-R" panose="020B0400000000000000" pitchFamily="18" charset="-128"/>
              </a:rPr>
              <a:t>even if AI surpasses human capabilities in certain domains, the goal is often not to replace human understanding but to </a:t>
            </a:r>
            <a:r>
              <a:rPr lang="en-US" b="1" dirty="0">
                <a:solidFill>
                  <a:srgbClr val="FF0000"/>
                </a:solidFill>
                <a:highlight>
                  <a:srgbClr val="FFFF99"/>
                </a:highlight>
                <a:latin typeface="UD Digi Kyokasho NP-R" panose="020B0400000000000000" pitchFamily="18" charset="-128"/>
                <a:ea typeface="UD Digi Kyokasho NP-R" panose="020B0400000000000000" pitchFamily="18" charset="-128"/>
              </a:rPr>
              <a:t>augment and collaborate with human intelligence</a:t>
            </a:r>
            <a:r>
              <a:rPr lang="en-US" b="1" dirty="0">
                <a:solidFill>
                  <a:srgbClr val="0000FF"/>
                </a:solidFill>
                <a:latin typeface="UD Digi Kyokasho NP-R" panose="020B0400000000000000" pitchFamily="18" charset="-128"/>
                <a:ea typeface="UD Digi Kyokasho NP-R" panose="020B0400000000000000" pitchFamily="18" charset="-128"/>
              </a:rPr>
              <a:t> to tackle complex problems and enhance decision-making processes.</a:t>
            </a:r>
            <a:endParaRPr lang="it-IT" b="1" dirty="0">
              <a:solidFill>
                <a:srgbClr val="0000FF"/>
              </a:solidFill>
              <a:latin typeface="UD Digi Kyokasho NP-R" panose="020B0400000000000000" pitchFamily="18" charset="-128"/>
              <a:ea typeface="UD Digi Kyokasho NP-R" panose="020B0400000000000000" pitchFamily="18" charset="-128"/>
            </a:endParaRPr>
          </a:p>
        </p:txBody>
      </p:sp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7B261614-A0CE-F737-57AE-7D9A9EE2483D}"/>
              </a:ext>
            </a:extLst>
          </p:cNvPr>
          <p:cNvCxnSpPr/>
          <p:nvPr/>
        </p:nvCxnSpPr>
        <p:spPr>
          <a:xfrm>
            <a:off x="2026764" y="1423447"/>
            <a:ext cx="0" cy="123487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0ABF80AF-622A-07BD-3428-F8B1E146B0B8}"/>
              </a:ext>
            </a:extLst>
          </p:cNvPr>
          <p:cNvCxnSpPr/>
          <p:nvPr/>
        </p:nvCxnSpPr>
        <p:spPr>
          <a:xfrm>
            <a:off x="11888772" y="1412875"/>
            <a:ext cx="0" cy="123487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uppo 6">
            <a:extLst>
              <a:ext uri="{FF2B5EF4-FFF2-40B4-BE49-F238E27FC236}">
                <a16:creationId xmlns:a16="http://schemas.microsoft.com/office/drawing/2014/main" id="{E447B6C8-F9D1-3FF4-B358-50B5AB11D520}"/>
              </a:ext>
            </a:extLst>
          </p:cNvPr>
          <p:cNvGrpSpPr/>
          <p:nvPr/>
        </p:nvGrpSpPr>
        <p:grpSpPr>
          <a:xfrm>
            <a:off x="120880" y="1177935"/>
            <a:ext cx="1792760" cy="1659513"/>
            <a:chOff x="204150" y="1328784"/>
            <a:chExt cx="1414116" cy="1414116"/>
          </a:xfrm>
        </p:grpSpPr>
        <p:pic>
          <p:nvPicPr>
            <p:cNvPr id="8" name="Immagine 7">
              <a:extLst>
                <a:ext uri="{FF2B5EF4-FFF2-40B4-BE49-F238E27FC236}">
                  <a16:creationId xmlns:a16="http://schemas.microsoft.com/office/drawing/2014/main" id="{A5963E80-55F5-E8DF-BCD8-6DD213A1C3C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04150" y="1328784"/>
              <a:ext cx="1414116" cy="1414116"/>
            </a:xfrm>
            <a:prstGeom prst="rect">
              <a:avLst/>
            </a:prstGeom>
          </p:spPr>
        </p:pic>
        <p:sp>
          <p:nvSpPr>
            <p:cNvPr id="9" name="Ovale 8">
              <a:extLst>
                <a:ext uri="{FF2B5EF4-FFF2-40B4-BE49-F238E27FC236}">
                  <a16:creationId xmlns:a16="http://schemas.microsoft.com/office/drawing/2014/main" id="{0C897451-C87A-5374-A285-34B8384D7058}"/>
                </a:ext>
              </a:extLst>
            </p:cNvPr>
            <p:cNvSpPr/>
            <p:nvPr/>
          </p:nvSpPr>
          <p:spPr>
            <a:xfrm>
              <a:off x="917304" y="2172939"/>
              <a:ext cx="198264" cy="196088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10" name="Gruppo 9">
            <a:extLst>
              <a:ext uri="{FF2B5EF4-FFF2-40B4-BE49-F238E27FC236}">
                <a16:creationId xmlns:a16="http://schemas.microsoft.com/office/drawing/2014/main" id="{2C60604C-885A-4D25-5556-56B36E7CAB08}"/>
              </a:ext>
            </a:extLst>
          </p:cNvPr>
          <p:cNvGrpSpPr/>
          <p:nvPr/>
        </p:nvGrpSpPr>
        <p:grpSpPr>
          <a:xfrm>
            <a:off x="216043" y="3090695"/>
            <a:ext cx="11672729" cy="2958574"/>
            <a:chOff x="216043" y="3090695"/>
            <a:chExt cx="11672729" cy="2958574"/>
          </a:xfrm>
        </p:grpSpPr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id="{961B3B4B-8FE1-BDB1-7261-6F6C9020A5E2}"/>
                </a:ext>
              </a:extLst>
            </p:cNvPr>
            <p:cNvSpPr txBox="1"/>
            <p:nvPr/>
          </p:nvSpPr>
          <p:spPr>
            <a:xfrm>
              <a:off x="2519476" y="3163427"/>
              <a:ext cx="71530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LET’S  FOCUS  ON  </a:t>
              </a:r>
              <a:r>
                <a:rPr lang="en-US" sz="2400" b="1" dirty="0"/>
                <a:t>BUSINESS  PROCESS  MANAGEMENT</a:t>
              </a:r>
              <a:endParaRPr lang="it-IT" sz="2400" b="1" dirty="0"/>
            </a:p>
          </p:txBody>
        </p:sp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0C41C428-4A43-4D57-576D-8C297916BE69}"/>
                </a:ext>
              </a:extLst>
            </p:cNvPr>
            <p:cNvSpPr txBox="1"/>
            <p:nvPr/>
          </p:nvSpPr>
          <p:spPr>
            <a:xfrm>
              <a:off x="281359" y="4070457"/>
              <a:ext cx="3179740" cy="107721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1600" dirty="0"/>
                <a:t>how many opportunities are lost due to the human inability to </a:t>
              </a:r>
              <a:r>
                <a:rPr lang="en-US" sz="1600" b="1" dirty="0"/>
                <a:t>extract insights </a:t>
              </a:r>
              <a:r>
                <a:rPr lang="en-US" sz="1600" dirty="0"/>
                <a:t>from large volumes of complex and unstructured data?</a:t>
              </a:r>
              <a:endParaRPr lang="it-IT" sz="1600" dirty="0"/>
            </a:p>
          </p:txBody>
        </p:sp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id="{0E9A3112-E890-5552-5F31-847FBFB7A935}"/>
                </a:ext>
              </a:extLst>
            </p:cNvPr>
            <p:cNvSpPr txBox="1"/>
            <p:nvPr/>
          </p:nvSpPr>
          <p:spPr>
            <a:xfrm>
              <a:off x="216043" y="5310605"/>
              <a:ext cx="122248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400" dirty="0">
                  <a:solidFill>
                    <a:srgbClr val="FF0000"/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better decision making </a:t>
              </a:r>
            </a:p>
          </p:txBody>
        </p:sp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id="{98F5DCEB-CA45-5F7A-84CA-C21947358E01}"/>
                </a:ext>
              </a:extLst>
            </p:cNvPr>
            <p:cNvSpPr txBox="1"/>
            <p:nvPr/>
          </p:nvSpPr>
          <p:spPr>
            <a:xfrm>
              <a:off x="1373452" y="5310605"/>
              <a:ext cx="17548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400" dirty="0">
                  <a:solidFill>
                    <a:srgbClr val="FF0000"/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process optimization</a:t>
              </a:r>
            </a:p>
          </p:txBody>
        </p:sp>
        <p:sp>
          <p:nvSpPr>
            <p:cNvPr id="15" name="CasellaDiTesto 14">
              <a:extLst>
                <a:ext uri="{FF2B5EF4-FFF2-40B4-BE49-F238E27FC236}">
                  <a16:creationId xmlns:a16="http://schemas.microsoft.com/office/drawing/2014/main" id="{459A3803-BBA0-1968-5A4A-2A46D0747E8A}"/>
                </a:ext>
              </a:extLst>
            </p:cNvPr>
            <p:cNvSpPr txBox="1"/>
            <p:nvPr/>
          </p:nvSpPr>
          <p:spPr>
            <a:xfrm>
              <a:off x="3647978" y="4070456"/>
              <a:ext cx="4605916" cy="107721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1600" dirty="0"/>
                <a:t>how many </a:t>
              </a:r>
              <a:r>
                <a:rPr lang="en-US" sz="1600" b="1" dirty="0"/>
                <a:t>monitoring and control </a:t>
              </a:r>
              <a:r>
                <a:rPr lang="en-US" sz="1600" dirty="0"/>
                <a:t>activities are not carried out due to lack of time and resources? </a:t>
              </a:r>
              <a:br>
                <a:rPr lang="en-US" sz="1600" dirty="0"/>
              </a:br>
              <a:r>
                <a:rPr lang="en-US" sz="1600" dirty="0"/>
                <a:t>How often does your organization fail to take immediate action to improve business performance?</a:t>
              </a:r>
              <a:endParaRPr lang="it-IT" sz="1600" dirty="0"/>
            </a:p>
          </p:txBody>
        </p:sp>
        <p:sp>
          <p:nvSpPr>
            <p:cNvPr id="16" name="CasellaDiTesto 15">
              <a:extLst>
                <a:ext uri="{FF2B5EF4-FFF2-40B4-BE49-F238E27FC236}">
                  <a16:creationId xmlns:a16="http://schemas.microsoft.com/office/drawing/2014/main" id="{5C1896D4-A395-CD5D-3CD3-BE2F12B036C3}"/>
                </a:ext>
              </a:extLst>
            </p:cNvPr>
            <p:cNvSpPr txBox="1"/>
            <p:nvPr/>
          </p:nvSpPr>
          <p:spPr>
            <a:xfrm>
              <a:off x="8440773" y="4070456"/>
              <a:ext cx="3447997" cy="107721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1600" dirty="0">
                  <a:solidFill>
                    <a:srgbClr val="374151"/>
                  </a:solidFill>
                  <a:latin typeface="Söhne"/>
                </a:rPr>
                <a:t>w</a:t>
              </a:r>
              <a:r>
                <a:rPr lang="en-US" sz="1600" b="0" i="0" dirty="0">
                  <a:solidFill>
                    <a:srgbClr val="374151"/>
                  </a:solidFill>
                  <a:effectLst/>
                  <a:latin typeface="Söhne"/>
                </a:rPr>
                <a:t>hat about the challenges that arise from delegating </a:t>
              </a:r>
              <a:r>
                <a:rPr lang="en-US" sz="1600" b="1" i="0" dirty="0">
                  <a:solidFill>
                    <a:srgbClr val="374151"/>
                  </a:solidFill>
                  <a:effectLst/>
                  <a:latin typeface="Söhne"/>
                </a:rPr>
                <a:t>repetitive and demotivating tasks</a:t>
              </a:r>
              <a:r>
                <a:rPr lang="en-US" sz="1600" b="0" i="0" dirty="0">
                  <a:solidFill>
                    <a:srgbClr val="374151"/>
                  </a:solidFill>
                  <a:effectLst/>
                  <a:latin typeface="Söhne"/>
                </a:rPr>
                <a:t> to employees?“</a:t>
              </a:r>
            </a:p>
            <a:p>
              <a:endParaRPr lang="it-IT" sz="1600" dirty="0"/>
            </a:p>
          </p:txBody>
        </p:sp>
        <p:sp>
          <p:nvSpPr>
            <p:cNvPr id="17" name="CasellaDiTesto 16">
              <a:extLst>
                <a:ext uri="{FF2B5EF4-FFF2-40B4-BE49-F238E27FC236}">
                  <a16:creationId xmlns:a16="http://schemas.microsoft.com/office/drawing/2014/main" id="{1D2BEFD2-90C8-DA7D-8FB4-E661E7665400}"/>
                </a:ext>
              </a:extLst>
            </p:cNvPr>
            <p:cNvSpPr txBox="1"/>
            <p:nvPr/>
          </p:nvSpPr>
          <p:spPr>
            <a:xfrm>
              <a:off x="7405130" y="5310605"/>
              <a:ext cx="242702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400" dirty="0">
                  <a:solidFill>
                    <a:srgbClr val="FF0000"/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less time-consuming and error-prone tasks</a:t>
              </a:r>
            </a:p>
          </p:txBody>
        </p:sp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F00D704E-7B8D-C8F7-9462-94A2A3C2DF26}"/>
                </a:ext>
              </a:extLst>
            </p:cNvPr>
            <p:cNvSpPr txBox="1"/>
            <p:nvPr/>
          </p:nvSpPr>
          <p:spPr>
            <a:xfrm>
              <a:off x="9995554" y="5310605"/>
              <a:ext cx="189321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400" dirty="0">
                  <a:solidFill>
                    <a:srgbClr val="FF0000"/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free up human capital for value added activities </a:t>
              </a:r>
            </a:p>
          </p:txBody>
        </p:sp>
        <p:sp>
          <p:nvSpPr>
            <p:cNvPr id="19" name="CasellaDiTesto 18">
              <a:extLst>
                <a:ext uri="{FF2B5EF4-FFF2-40B4-BE49-F238E27FC236}">
                  <a16:creationId xmlns:a16="http://schemas.microsoft.com/office/drawing/2014/main" id="{51889A26-F172-B4C7-8829-85AA45234309}"/>
                </a:ext>
              </a:extLst>
            </p:cNvPr>
            <p:cNvSpPr txBox="1"/>
            <p:nvPr/>
          </p:nvSpPr>
          <p:spPr>
            <a:xfrm>
              <a:off x="3182741" y="5310605"/>
              <a:ext cx="17548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400" dirty="0">
                  <a:solidFill>
                    <a:srgbClr val="FF0000"/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proactive  management</a:t>
              </a:r>
            </a:p>
          </p:txBody>
        </p:sp>
        <p:sp>
          <p:nvSpPr>
            <p:cNvPr id="20" name="CasellaDiTesto 19">
              <a:extLst>
                <a:ext uri="{FF2B5EF4-FFF2-40B4-BE49-F238E27FC236}">
                  <a16:creationId xmlns:a16="http://schemas.microsoft.com/office/drawing/2014/main" id="{463DE046-5B1D-3161-2C65-19FAE40E84E4}"/>
                </a:ext>
              </a:extLst>
            </p:cNvPr>
            <p:cNvSpPr txBox="1"/>
            <p:nvPr/>
          </p:nvSpPr>
          <p:spPr>
            <a:xfrm>
              <a:off x="4907029" y="5310605"/>
              <a:ext cx="233064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400" dirty="0">
                  <a:solidFill>
                    <a:srgbClr val="FF0000"/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predict potential bottlenecks and inefficiencies</a:t>
              </a:r>
            </a:p>
          </p:txBody>
        </p:sp>
        <p:sp>
          <p:nvSpPr>
            <p:cNvPr id="21" name="CasellaDiTesto 20">
              <a:extLst>
                <a:ext uri="{FF2B5EF4-FFF2-40B4-BE49-F238E27FC236}">
                  <a16:creationId xmlns:a16="http://schemas.microsoft.com/office/drawing/2014/main" id="{B5614E5C-15F9-4478-708D-915016EB40F3}"/>
                </a:ext>
              </a:extLst>
            </p:cNvPr>
            <p:cNvSpPr txBox="1"/>
            <p:nvPr/>
          </p:nvSpPr>
          <p:spPr>
            <a:xfrm>
              <a:off x="4150852" y="3521892"/>
              <a:ext cx="38902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the imperative is to do </a:t>
              </a:r>
              <a:r>
                <a:rPr lang="en-US" b="1" i="1" dirty="0"/>
                <a:t>more and better</a:t>
              </a:r>
              <a:endParaRPr lang="it-IT" b="1" i="1" dirty="0"/>
            </a:p>
          </p:txBody>
        </p:sp>
        <p:pic>
          <p:nvPicPr>
            <p:cNvPr id="22" name="Immagine 21">
              <a:extLst>
                <a:ext uri="{FF2B5EF4-FFF2-40B4-BE49-F238E27FC236}">
                  <a16:creationId xmlns:a16="http://schemas.microsoft.com/office/drawing/2014/main" id="{EB25F99F-7043-C61D-AABE-F9BF9AC7F15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705855" y="3090695"/>
              <a:ext cx="739142" cy="7391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12448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FF5278E2-9582-717B-BB02-4431C589615B}"/>
              </a:ext>
            </a:extLst>
          </p:cNvPr>
          <p:cNvSpPr txBox="1"/>
          <p:nvPr/>
        </p:nvSpPr>
        <p:spPr>
          <a:xfrm>
            <a:off x="3547997" y="391307"/>
            <a:ext cx="72579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BE1522"/>
                </a:solidFill>
                <a:latin typeface="Helvetica Neue" charset="0"/>
                <a:ea typeface="Helvetica Neue" charset="0"/>
                <a:cs typeface="Helvetica Neue" charset="0"/>
              </a:rPr>
              <a:t>can Artificial Intelligence help </a:t>
            </a:r>
            <a:r>
              <a:rPr lang="en-US" sz="2400" b="1" dirty="0">
                <a:solidFill>
                  <a:srgbClr val="0070C0"/>
                </a:solidFill>
                <a:latin typeface="Helvetica Neue" charset="0"/>
                <a:ea typeface="Helvetica Neue" charset="0"/>
                <a:cs typeface="Helvetica Neue" charset="0"/>
              </a:rPr>
              <a:t>orchestrate </a:t>
            </a:r>
            <a:r>
              <a:rPr lang="en-US" sz="2400" b="1" dirty="0">
                <a:solidFill>
                  <a:srgbClr val="BE1522"/>
                </a:solidFill>
                <a:latin typeface="Helvetica Neue" charset="0"/>
                <a:ea typeface="Helvetica Neue" charset="0"/>
                <a:cs typeface="Helvetica Neue" charset="0"/>
              </a:rPr>
              <a:t>Logistics Networks?</a:t>
            </a:r>
            <a:endParaRPr lang="it-IT" sz="2400" b="1" dirty="0">
              <a:solidFill>
                <a:srgbClr val="BE1522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36C37794-8DBA-B151-35F6-B5FB031C4FFF}"/>
              </a:ext>
            </a:extLst>
          </p:cNvPr>
          <p:cNvSpPr txBox="1"/>
          <p:nvPr/>
        </p:nvSpPr>
        <p:spPr>
          <a:xfrm>
            <a:off x="534519" y="2064689"/>
            <a:ext cx="3013478" cy="4266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UD Digi Kyokasho NK-B" panose="02020700000000000000" pitchFamily="18" charset="-128"/>
              <a:buChar char="●"/>
            </a:pPr>
            <a:r>
              <a:rPr lang="it-IT" sz="1300" dirty="0">
                <a:solidFill>
                  <a:schemeClr val="bg1">
                    <a:lumMod val="50000"/>
                  </a:schemeClr>
                </a:solidFill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SUPPLIERS </a:t>
            </a:r>
          </a:p>
          <a:p>
            <a:pPr marL="285750" indent="-285750">
              <a:lnSpc>
                <a:spcPct val="150000"/>
              </a:lnSpc>
              <a:buFont typeface="UD Digi Kyokasho NK-B" panose="02020700000000000000" pitchFamily="18" charset="-128"/>
              <a:buChar char="●"/>
            </a:pPr>
            <a:r>
              <a:rPr lang="it-IT" sz="1300" dirty="0">
                <a:solidFill>
                  <a:schemeClr val="bg1">
                    <a:lumMod val="50000"/>
                  </a:schemeClr>
                </a:solidFill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MANUFACTURER </a:t>
            </a:r>
            <a:br>
              <a:rPr lang="it-IT" sz="1300" dirty="0">
                <a:solidFill>
                  <a:schemeClr val="bg1">
                    <a:lumMod val="50000"/>
                  </a:schemeClr>
                </a:solidFill>
                <a:latin typeface="UD Digi Kyokasho NK-B" panose="02020700000000000000" pitchFamily="18" charset="-128"/>
                <a:ea typeface="UD Digi Kyokasho NK-B" panose="02020700000000000000" pitchFamily="18" charset="-128"/>
              </a:rPr>
            </a:br>
            <a:r>
              <a:rPr lang="it-IT" sz="1300" dirty="0">
                <a:solidFill>
                  <a:schemeClr val="bg1">
                    <a:lumMod val="50000"/>
                  </a:schemeClr>
                </a:solidFill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and SHIPPER</a:t>
            </a:r>
          </a:p>
          <a:p>
            <a:pPr marL="285750" indent="-285750">
              <a:lnSpc>
                <a:spcPct val="150000"/>
              </a:lnSpc>
              <a:buFont typeface="UD Digi Kyokasho NK-B" panose="02020700000000000000" pitchFamily="18" charset="-128"/>
              <a:buChar char="●"/>
            </a:pPr>
            <a:r>
              <a:rPr lang="it-IT" sz="1300" dirty="0">
                <a:solidFill>
                  <a:schemeClr val="bg1">
                    <a:lumMod val="50000"/>
                  </a:schemeClr>
                </a:solidFill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CO-MAKERS</a:t>
            </a:r>
          </a:p>
          <a:p>
            <a:pPr marL="285750" indent="-285750">
              <a:lnSpc>
                <a:spcPct val="150000"/>
              </a:lnSpc>
              <a:buFont typeface="UD Digi Kyokasho NK-B" panose="02020700000000000000" pitchFamily="18" charset="-128"/>
              <a:buChar char="●"/>
            </a:pPr>
            <a:r>
              <a:rPr lang="it-IT" sz="1300" dirty="0">
                <a:solidFill>
                  <a:schemeClr val="bg1">
                    <a:lumMod val="50000"/>
                  </a:schemeClr>
                </a:solidFill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THIRD PARTY LOGISTICS PROVIDERS</a:t>
            </a:r>
          </a:p>
          <a:p>
            <a:pPr>
              <a:lnSpc>
                <a:spcPct val="150000"/>
              </a:lnSpc>
              <a:tabLst>
                <a:tab pos="263525" algn="l"/>
              </a:tabLst>
            </a:pPr>
            <a:r>
              <a:rPr lang="it-IT" sz="1300" dirty="0">
                <a:solidFill>
                  <a:schemeClr val="bg1">
                    <a:lumMod val="50000"/>
                  </a:schemeClr>
                </a:solidFill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	- Warehousing</a:t>
            </a:r>
          </a:p>
          <a:p>
            <a:pPr>
              <a:lnSpc>
                <a:spcPct val="150000"/>
              </a:lnSpc>
              <a:tabLst>
                <a:tab pos="263525" algn="l"/>
              </a:tabLst>
            </a:pPr>
            <a:r>
              <a:rPr lang="it-IT" sz="1300" dirty="0">
                <a:solidFill>
                  <a:schemeClr val="bg1">
                    <a:lumMod val="50000"/>
                  </a:schemeClr>
                </a:solidFill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	- Cross Docking </a:t>
            </a:r>
          </a:p>
          <a:p>
            <a:pPr>
              <a:lnSpc>
                <a:spcPct val="150000"/>
              </a:lnSpc>
              <a:tabLst>
                <a:tab pos="263525" algn="l"/>
              </a:tabLst>
            </a:pPr>
            <a:r>
              <a:rPr lang="it-IT" sz="1300" dirty="0">
                <a:solidFill>
                  <a:schemeClr val="bg1">
                    <a:lumMod val="50000"/>
                  </a:schemeClr>
                </a:solidFill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	- Shuttles</a:t>
            </a:r>
          </a:p>
          <a:p>
            <a:pPr marL="285750" indent="-285750">
              <a:lnSpc>
                <a:spcPct val="150000"/>
              </a:lnSpc>
              <a:buFont typeface="UD Digi Kyokasho NK-B" panose="02020700000000000000" pitchFamily="18" charset="-128"/>
              <a:buChar char="●"/>
            </a:pPr>
            <a:r>
              <a:rPr lang="it-IT" sz="1300" dirty="0">
                <a:solidFill>
                  <a:schemeClr val="bg1">
                    <a:lumMod val="50000"/>
                  </a:schemeClr>
                </a:solidFill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CARRIERS</a:t>
            </a:r>
          </a:p>
          <a:p>
            <a:pPr marL="285750" indent="-285750">
              <a:lnSpc>
                <a:spcPct val="150000"/>
              </a:lnSpc>
              <a:buFont typeface="UD Digi Kyokasho NK-B" panose="02020700000000000000" pitchFamily="18" charset="-128"/>
              <a:buChar char="●"/>
            </a:pPr>
            <a:r>
              <a:rPr lang="it-IT" sz="1300" dirty="0">
                <a:solidFill>
                  <a:schemeClr val="bg1">
                    <a:lumMod val="50000"/>
                  </a:schemeClr>
                </a:solidFill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FREIGHT FORWARDERS</a:t>
            </a:r>
          </a:p>
          <a:p>
            <a:pPr marL="285750" indent="-285750">
              <a:lnSpc>
                <a:spcPct val="150000"/>
              </a:lnSpc>
              <a:buFont typeface="UD Digi Kyokasho NK-B" panose="02020700000000000000" pitchFamily="18" charset="-128"/>
              <a:buChar char="●"/>
            </a:pPr>
            <a:r>
              <a:rPr lang="it-IT" sz="1300" dirty="0">
                <a:solidFill>
                  <a:schemeClr val="bg1">
                    <a:lumMod val="50000"/>
                  </a:schemeClr>
                </a:solidFill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SHIPPING LINES</a:t>
            </a:r>
          </a:p>
          <a:p>
            <a:pPr marL="285750" indent="-285750">
              <a:lnSpc>
                <a:spcPct val="150000"/>
              </a:lnSpc>
              <a:buFont typeface="UD Digi Kyokasho NK-B" panose="02020700000000000000" pitchFamily="18" charset="-128"/>
              <a:buChar char="●"/>
            </a:pPr>
            <a:r>
              <a:rPr lang="it-IT" sz="1300" dirty="0">
                <a:solidFill>
                  <a:schemeClr val="bg1">
                    <a:lumMod val="50000"/>
                  </a:schemeClr>
                </a:solidFill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DISTRIBUTORS</a:t>
            </a:r>
          </a:p>
          <a:p>
            <a:pPr marL="285750" indent="-285750">
              <a:lnSpc>
                <a:spcPct val="150000"/>
              </a:lnSpc>
              <a:buFont typeface="UD Digi Kyokasho NK-B" panose="02020700000000000000" pitchFamily="18" charset="-128"/>
              <a:buChar char="●"/>
            </a:pPr>
            <a:r>
              <a:rPr lang="it-IT" sz="1300" dirty="0">
                <a:solidFill>
                  <a:schemeClr val="bg1">
                    <a:lumMod val="50000"/>
                  </a:schemeClr>
                </a:solidFill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CUSTOMERS 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FADB0363-285B-97FB-5A9C-91ED311517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8450" y="1462294"/>
            <a:ext cx="8041321" cy="4913802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2423CF71-F0E6-0FDE-8F81-9E9DCA00F5FC}"/>
              </a:ext>
            </a:extLst>
          </p:cNvPr>
          <p:cNvSpPr txBox="1"/>
          <p:nvPr/>
        </p:nvSpPr>
        <p:spPr>
          <a:xfrm>
            <a:off x="360197" y="1462294"/>
            <a:ext cx="3139471" cy="523220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Verdana" panose="020B0604030504040204" pitchFamily="34" charset="0"/>
                <a:ea typeface="Verdana" panose="020B0604030504040204" pitchFamily="34" charset="0"/>
              </a:rPr>
              <a:t>First factor of Complexity: number of players involved</a:t>
            </a:r>
            <a:endParaRPr lang="it-IT" sz="1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436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4E68A8AE-81D4-C937-8BCB-467AF134D767}"/>
              </a:ext>
            </a:extLst>
          </p:cNvPr>
          <p:cNvSpPr txBox="1"/>
          <p:nvPr/>
        </p:nvSpPr>
        <p:spPr>
          <a:xfrm>
            <a:off x="3434873" y="450126"/>
            <a:ext cx="82998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BE1522"/>
                </a:solidFill>
                <a:latin typeface="Helvetica Neue" charset="0"/>
                <a:ea typeface="Helvetica Neue" charset="0"/>
                <a:cs typeface="Helvetica Neue" charset="0"/>
              </a:rPr>
              <a:t>a business scenario with GROWING COMPLEXITIES</a:t>
            </a:r>
            <a:endParaRPr lang="it-IT" sz="2400" b="1" dirty="0">
              <a:solidFill>
                <a:srgbClr val="BE1522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134A839F-D0BC-52C1-C59F-01879DB406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478" y="1495666"/>
            <a:ext cx="6791515" cy="4150084"/>
          </a:xfrm>
          <a:prstGeom prst="rect">
            <a:avLst/>
          </a:prstGeom>
        </p:spPr>
      </p:pic>
      <p:grpSp>
        <p:nvGrpSpPr>
          <p:cNvPr id="4" name="Gruppo 3">
            <a:extLst>
              <a:ext uri="{FF2B5EF4-FFF2-40B4-BE49-F238E27FC236}">
                <a16:creationId xmlns:a16="http://schemas.microsoft.com/office/drawing/2014/main" id="{ADF03C83-1933-55B4-11F7-6C90D13A5E84}"/>
              </a:ext>
            </a:extLst>
          </p:cNvPr>
          <p:cNvGrpSpPr/>
          <p:nvPr/>
        </p:nvGrpSpPr>
        <p:grpSpPr>
          <a:xfrm>
            <a:off x="7356452" y="1354977"/>
            <a:ext cx="4491419" cy="4641198"/>
            <a:chOff x="7356452" y="1239227"/>
            <a:chExt cx="4491419" cy="4641198"/>
          </a:xfrm>
        </p:grpSpPr>
        <p:sp>
          <p:nvSpPr>
            <p:cNvPr id="5" name="CasellaDiTesto 4">
              <a:extLst>
                <a:ext uri="{FF2B5EF4-FFF2-40B4-BE49-F238E27FC236}">
                  <a16:creationId xmlns:a16="http://schemas.microsoft.com/office/drawing/2014/main" id="{43CB20FA-4C48-8FE4-C38D-04D1ECFACE41}"/>
                </a:ext>
              </a:extLst>
            </p:cNvPr>
            <p:cNvSpPr txBox="1"/>
            <p:nvPr/>
          </p:nvSpPr>
          <p:spPr>
            <a:xfrm>
              <a:off x="7356452" y="1599063"/>
              <a:ext cx="3820244" cy="3231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●"/>
              </a:pPr>
              <a:r>
                <a:rPr lang="en-AU" sz="1500" b="1" dirty="0">
                  <a:latin typeface="UD Digi Kyokasho NK-B" panose="02020700000000000000" pitchFamily="18" charset="-128"/>
                  <a:ea typeface="UD Digi Kyokasho NK-B" panose="02020700000000000000" pitchFamily="18" charset="-128"/>
                </a:rPr>
                <a:t>Global supply chain disruptions</a:t>
              </a:r>
            </a:p>
          </p:txBody>
        </p:sp>
        <p:sp>
          <p:nvSpPr>
            <p:cNvPr id="6" name="CasellaDiTesto 5">
              <a:extLst>
                <a:ext uri="{FF2B5EF4-FFF2-40B4-BE49-F238E27FC236}">
                  <a16:creationId xmlns:a16="http://schemas.microsoft.com/office/drawing/2014/main" id="{AF8539B0-ED6A-65DC-D690-8202279E7475}"/>
                </a:ext>
              </a:extLst>
            </p:cNvPr>
            <p:cNvSpPr txBox="1"/>
            <p:nvPr/>
          </p:nvSpPr>
          <p:spPr>
            <a:xfrm>
              <a:off x="7356452" y="1239227"/>
              <a:ext cx="3820244" cy="3231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●"/>
              </a:pPr>
              <a:r>
                <a:rPr lang="en-AU" sz="1500" b="1" i="0" dirty="0">
                  <a:effectLst/>
                  <a:latin typeface="UD Digi Kyokasho NK-B" panose="02020700000000000000" pitchFamily="18" charset="-128"/>
                  <a:ea typeface="UD Digi Kyokasho NK-B" panose="02020700000000000000" pitchFamily="18" charset="-128"/>
                </a:rPr>
                <a:t>Environmental impact</a:t>
              </a:r>
              <a:endParaRPr lang="en-AU" sz="1500" b="1" dirty="0">
                <a:latin typeface="UD Digi Kyokasho NK-B" panose="02020700000000000000" pitchFamily="18" charset="-128"/>
                <a:ea typeface="UD Digi Kyokasho NK-B" panose="02020700000000000000" pitchFamily="18" charset="-128"/>
              </a:endParaRPr>
            </a:p>
          </p:txBody>
        </p:sp>
        <p:sp>
          <p:nvSpPr>
            <p:cNvPr id="7" name="CasellaDiTesto 6">
              <a:extLst>
                <a:ext uri="{FF2B5EF4-FFF2-40B4-BE49-F238E27FC236}">
                  <a16:creationId xmlns:a16="http://schemas.microsoft.com/office/drawing/2014/main" id="{7FB147FC-7DDF-DEDC-3A7C-1B07318F13F6}"/>
                </a:ext>
              </a:extLst>
            </p:cNvPr>
            <p:cNvSpPr txBox="1"/>
            <p:nvPr/>
          </p:nvSpPr>
          <p:spPr>
            <a:xfrm>
              <a:off x="7356452" y="3038407"/>
              <a:ext cx="4324271" cy="3231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●"/>
              </a:pPr>
              <a:r>
                <a:rPr lang="en-AU" sz="1500" b="1" i="0" dirty="0">
                  <a:effectLst/>
                  <a:latin typeface="UD Digi Kyokasho NK-B" panose="02020700000000000000" pitchFamily="18" charset="-128"/>
                  <a:ea typeface="UD Digi Kyokasho NK-B" panose="02020700000000000000" pitchFamily="18" charset="-128"/>
                </a:rPr>
                <a:t>Infrastructure and </a:t>
              </a:r>
              <a:r>
                <a:rPr lang="en-AU" sz="1500" b="1" dirty="0">
                  <a:latin typeface="UD Digi Kyokasho NK-B" panose="02020700000000000000" pitchFamily="18" charset="-128"/>
                  <a:ea typeface="UD Digi Kyokasho NK-B" panose="02020700000000000000" pitchFamily="18" charset="-128"/>
                </a:rPr>
                <a:t>c</a:t>
              </a:r>
              <a:r>
                <a:rPr lang="en-AU" sz="1500" b="1" i="0" dirty="0">
                  <a:effectLst/>
                  <a:latin typeface="UD Digi Kyokasho NK-B" panose="02020700000000000000" pitchFamily="18" charset="-128"/>
                  <a:ea typeface="UD Digi Kyokasho NK-B" panose="02020700000000000000" pitchFamily="18" charset="-128"/>
                </a:rPr>
                <a:t>apacity limitation</a:t>
              </a:r>
              <a:endParaRPr lang="en-AU" sz="1500" b="1" dirty="0">
                <a:latin typeface="UD Digi Kyokasho NK-B" panose="02020700000000000000" pitchFamily="18" charset="-128"/>
                <a:ea typeface="UD Digi Kyokasho NK-B" panose="02020700000000000000" pitchFamily="18" charset="-128"/>
              </a:endParaRPr>
            </a:p>
          </p:txBody>
        </p:sp>
        <p:sp>
          <p:nvSpPr>
            <p:cNvPr id="8" name="CasellaDiTesto 7">
              <a:extLst>
                <a:ext uri="{FF2B5EF4-FFF2-40B4-BE49-F238E27FC236}">
                  <a16:creationId xmlns:a16="http://schemas.microsoft.com/office/drawing/2014/main" id="{C8068F6F-66E1-9A6E-1AC3-B3E61F5136E6}"/>
                </a:ext>
              </a:extLst>
            </p:cNvPr>
            <p:cNvSpPr txBox="1"/>
            <p:nvPr/>
          </p:nvSpPr>
          <p:spPr>
            <a:xfrm>
              <a:off x="7356452" y="3398243"/>
              <a:ext cx="3820244" cy="3231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●"/>
              </a:pPr>
              <a:r>
                <a:rPr lang="en-AU" sz="1500" b="1" i="0" dirty="0">
                  <a:effectLst/>
                  <a:latin typeface="UD Digi Kyokasho NK-B" panose="02020700000000000000" pitchFamily="18" charset="-128"/>
                  <a:ea typeface="UD Digi Kyokasho NK-B" panose="02020700000000000000" pitchFamily="18" charset="-128"/>
                </a:rPr>
                <a:t>Road and workplace safety</a:t>
              </a:r>
              <a:endParaRPr lang="en-AU" sz="1500" b="1" dirty="0">
                <a:latin typeface="UD Digi Kyokasho NK-B" panose="02020700000000000000" pitchFamily="18" charset="-128"/>
                <a:ea typeface="UD Digi Kyokasho NK-B" panose="02020700000000000000" pitchFamily="18" charset="-128"/>
              </a:endParaRPr>
            </a:p>
          </p:txBody>
        </p:sp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id="{09536D34-641A-81AA-9591-0C1FEE9A823D}"/>
                </a:ext>
              </a:extLst>
            </p:cNvPr>
            <p:cNvSpPr txBox="1"/>
            <p:nvPr/>
          </p:nvSpPr>
          <p:spPr>
            <a:xfrm>
              <a:off x="7356452" y="4117915"/>
              <a:ext cx="3820244" cy="3231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●"/>
              </a:pPr>
              <a:r>
                <a:rPr lang="en-AU" sz="1500" b="1" i="0" dirty="0">
                  <a:effectLst/>
                  <a:latin typeface="UD Digi Kyokasho NK-B" panose="02020700000000000000" pitchFamily="18" charset="-128"/>
                  <a:ea typeface="UD Digi Kyokasho NK-B" panose="02020700000000000000" pitchFamily="18" charset="-128"/>
                </a:rPr>
                <a:t>Increasing traffic congestion</a:t>
              </a:r>
              <a:endParaRPr lang="en-AU" sz="1500" b="1" dirty="0">
                <a:latin typeface="UD Digi Kyokasho NK-B" panose="02020700000000000000" pitchFamily="18" charset="-128"/>
                <a:ea typeface="UD Digi Kyokasho NK-B" panose="02020700000000000000" pitchFamily="18" charset="-128"/>
              </a:endParaRPr>
            </a:p>
          </p:txBody>
        </p:sp>
        <p:sp>
          <p:nvSpPr>
            <p:cNvPr id="10" name="CasellaDiTesto 9">
              <a:extLst>
                <a:ext uri="{FF2B5EF4-FFF2-40B4-BE49-F238E27FC236}">
                  <a16:creationId xmlns:a16="http://schemas.microsoft.com/office/drawing/2014/main" id="{65359F41-0B89-7D5E-B5C1-6ADD990CE6F4}"/>
                </a:ext>
              </a:extLst>
            </p:cNvPr>
            <p:cNvSpPr txBox="1"/>
            <p:nvPr/>
          </p:nvSpPr>
          <p:spPr>
            <a:xfrm>
              <a:off x="7356452" y="4477751"/>
              <a:ext cx="3839100" cy="3231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●"/>
              </a:pPr>
              <a:r>
                <a:rPr lang="en-AU" sz="1500" b="1" i="0" dirty="0">
                  <a:effectLst/>
                  <a:latin typeface="UD Digi Kyokasho NK-B" panose="02020700000000000000" pitchFamily="18" charset="-128"/>
                  <a:ea typeface="UD Digi Kyokasho NK-B" panose="02020700000000000000" pitchFamily="18" charset="-128"/>
                </a:rPr>
                <a:t>Intermodal coordination</a:t>
              </a:r>
              <a:endParaRPr lang="en-AU" sz="1500" b="1" dirty="0">
                <a:latin typeface="UD Digi Kyokasho NK-B" panose="02020700000000000000" pitchFamily="18" charset="-128"/>
                <a:ea typeface="UD Digi Kyokasho NK-B" panose="02020700000000000000" pitchFamily="18" charset="-128"/>
              </a:endParaRPr>
            </a:p>
          </p:txBody>
        </p:sp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id="{1019582A-CAF9-0035-5F97-9B2F6A213DCB}"/>
                </a:ext>
              </a:extLst>
            </p:cNvPr>
            <p:cNvSpPr txBox="1"/>
            <p:nvPr/>
          </p:nvSpPr>
          <p:spPr>
            <a:xfrm>
              <a:off x="7356452" y="4837587"/>
              <a:ext cx="3820244" cy="3231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●"/>
              </a:pPr>
              <a:r>
                <a:rPr lang="en-AU" sz="1500" b="1" i="0" dirty="0">
                  <a:effectLst/>
                  <a:latin typeface="UD Digi Kyokasho NK-B" panose="02020700000000000000" pitchFamily="18" charset="-128"/>
                  <a:ea typeface="UD Digi Kyokasho NK-B" panose="02020700000000000000" pitchFamily="18" charset="-128"/>
                </a:rPr>
                <a:t>Last-mile connectivity</a:t>
              </a:r>
              <a:endParaRPr lang="en-AU" sz="1500" b="1" dirty="0">
                <a:latin typeface="UD Digi Kyokasho NK-B" panose="02020700000000000000" pitchFamily="18" charset="-128"/>
                <a:ea typeface="UD Digi Kyokasho NK-B" panose="02020700000000000000" pitchFamily="18" charset="-128"/>
              </a:endParaRPr>
            </a:p>
          </p:txBody>
        </p:sp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4CAC6509-BA86-62AC-FED1-AF6D0393B7EF}"/>
                </a:ext>
              </a:extLst>
            </p:cNvPr>
            <p:cNvSpPr txBox="1"/>
            <p:nvPr/>
          </p:nvSpPr>
          <p:spPr>
            <a:xfrm>
              <a:off x="7356452" y="1958899"/>
              <a:ext cx="4491419" cy="3231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●"/>
              </a:pPr>
              <a:r>
                <a:rPr lang="en-AU" sz="1500" b="1" dirty="0">
                  <a:latin typeface="UD Digi Kyokasho NK-B" panose="02020700000000000000" pitchFamily="18" charset="-128"/>
                  <a:ea typeface="UD Digi Kyokasho NK-B" panose="02020700000000000000" pitchFamily="18" charset="-128"/>
                </a:rPr>
                <a:t>F</a:t>
              </a:r>
              <a:r>
                <a:rPr lang="en-AU" sz="1500" b="1" i="0" dirty="0">
                  <a:effectLst/>
                  <a:latin typeface="UD Digi Kyokasho NK-B" panose="02020700000000000000" pitchFamily="18" charset="-128"/>
                  <a:ea typeface="UD Digi Kyokasho NK-B" panose="02020700000000000000" pitchFamily="18" charset="-128"/>
                </a:rPr>
                <a:t>luctuation and unpredictability of costs</a:t>
              </a:r>
              <a:endParaRPr lang="en-AU" sz="1500" b="1" dirty="0">
                <a:latin typeface="UD Digi Kyokasho NK-B" panose="02020700000000000000" pitchFamily="18" charset="-128"/>
                <a:ea typeface="UD Digi Kyokasho NK-B" panose="02020700000000000000" pitchFamily="18" charset="-128"/>
              </a:endParaRPr>
            </a:p>
          </p:txBody>
        </p:sp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id="{48E25906-9C40-8AC7-447F-C3536886142C}"/>
                </a:ext>
              </a:extLst>
            </p:cNvPr>
            <p:cNvSpPr txBox="1"/>
            <p:nvPr/>
          </p:nvSpPr>
          <p:spPr>
            <a:xfrm>
              <a:off x="7356452" y="5197423"/>
              <a:ext cx="3820244" cy="3231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●"/>
              </a:pPr>
              <a:r>
                <a:rPr lang="en-AU" sz="1500" b="1" i="0" dirty="0">
                  <a:effectLst/>
                  <a:latin typeface="UD Digi Kyokasho NK-B" panose="02020700000000000000" pitchFamily="18" charset="-128"/>
                  <a:ea typeface="UD Digi Kyokasho NK-B" panose="02020700000000000000" pitchFamily="18" charset="-128"/>
                </a:rPr>
                <a:t>Reverse logistics </a:t>
              </a:r>
              <a:endParaRPr lang="en-AU" sz="1500" b="1" dirty="0">
                <a:latin typeface="UD Digi Kyokasho NK-B" panose="02020700000000000000" pitchFamily="18" charset="-128"/>
                <a:ea typeface="UD Digi Kyokasho NK-B" panose="02020700000000000000" pitchFamily="18" charset="-128"/>
              </a:endParaRPr>
            </a:p>
          </p:txBody>
        </p:sp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id="{3EDB5CCC-F6F6-504C-0AAD-4421B929CA6C}"/>
                </a:ext>
              </a:extLst>
            </p:cNvPr>
            <p:cNvSpPr txBox="1"/>
            <p:nvPr/>
          </p:nvSpPr>
          <p:spPr>
            <a:xfrm>
              <a:off x="7356452" y="5557260"/>
              <a:ext cx="3820244" cy="3231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●"/>
              </a:pPr>
              <a:r>
                <a:rPr lang="en-AU" sz="1500" b="1" i="0" dirty="0">
                  <a:effectLst/>
                  <a:latin typeface="UD Digi Kyokasho NK-B" panose="02020700000000000000" pitchFamily="18" charset="-128"/>
                  <a:ea typeface="UD Digi Kyokasho NK-B" panose="02020700000000000000" pitchFamily="18" charset="-128"/>
                </a:rPr>
                <a:t>Technological integration</a:t>
              </a:r>
              <a:endParaRPr lang="en-AU" sz="1500" b="1" dirty="0">
                <a:latin typeface="UD Digi Kyokasho NK-B" panose="02020700000000000000" pitchFamily="18" charset="-128"/>
                <a:ea typeface="UD Digi Kyokasho NK-B" panose="02020700000000000000" pitchFamily="18" charset="-128"/>
              </a:endParaRPr>
            </a:p>
          </p:txBody>
        </p:sp>
        <p:sp>
          <p:nvSpPr>
            <p:cNvPr id="15" name="CasellaDiTesto 14">
              <a:extLst>
                <a:ext uri="{FF2B5EF4-FFF2-40B4-BE49-F238E27FC236}">
                  <a16:creationId xmlns:a16="http://schemas.microsoft.com/office/drawing/2014/main" id="{DC2D902C-5E9C-050B-1AE1-5E6BA10DC45F}"/>
                </a:ext>
              </a:extLst>
            </p:cNvPr>
            <p:cNvSpPr txBox="1"/>
            <p:nvPr/>
          </p:nvSpPr>
          <p:spPr>
            <a:xfrm>
              <a:off x="7356452" y="3758079"/>
              <a:ext cx="3564118" cy="3231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●"/>
              </a:pPr>
              <a:r>
                <a:rPr lang="en-AU" sz="1500" b="1" dirty="0">
                  <a:latin typeface="UD Digi Kyokasho NK-B" panose="02020700000000000000" pitchFamily="18" charset="-128"/>
                  <a:ea typeface="UD Digi Kyokasho NK-B" panose="02020700000000000000" pitchFamily="18" charset="-128"/>
                </a:rPr>
                <a:t>Security and risk management</a:t>
              </a:r>
            </a:p>
          </p:txBody>
        </p:sp>
        <p:sp>
          <p:nvSpPr>
            <p:cNvPr id="16" name="CasellaDiTesto 15">
              <a:extLst>
                <a:ext uri="{FF2B5EF4-FFF2-40B4-BE49-F238E27FC236}">
                  <a16:creationId xmlns:a16="http://schemas.microsoft.com/office/drawing/2014/main" id="{9EA6D626-0DEB-5047-9181-03A906B252EE}"/>
                </a:ext>
              </a:extLst>
            </p:cNvPr>
            <p:cNvSpPr txBox="1"/>
            <p:nvPr/>
          </p:nvSpPr>
          <p:spPr>
            <a:xfrm>
              <a:off x="7356452" y="2318735"/>
              <a:ext cx="4097577" cy="3231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●"/>
              </a:pPr>
              <a:r>
                <a:rPr lang="en-AU" sz="1500" b="1" dirty="0">
                  <a:latin typeface="UD Digi Kyokasho NK-B" panose="02020700000000000000" pitchFamily="18" charset="-128"/>
                  <a:ea typeface="UD Digi Kyokasho NK-B" panose="02020700000000000000" pitchFamily="18" charset="-128"/>
                </a:rPr>
                <a:t>Regulatory changes</a:t>
              </a:r>
            </a:p>
          </p:txBody>
        </p:sp>
        <p:sp>
          <p:nvSpPr>
            <p:cNvPr id="17" name="CasellaDiTesto 16">
              <a:extLst>
                <a:ext uri="{FF2B5EF4-FFF2-40B4-BE49-F238E27FC236}">
                  <a16:creationId xmlns:a16="http://schemas.microsoft.com/office/drawing/2014/main" id="{76C743D3-F068-22CB-07F8-ED47E19D42BC}"/>
                </a:ext>
              </a:extLst>
            </p:cNvPr>
            <p:cNvSpPr txBox="1"/>
            <p:nvPr/>
          </p:nvSpPr>
          <p:spPr>
            <a:xfrm>
              <a:off x="7356452" y="2678571"/>
              <a:ext cx="2871630" cy="3231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●"/>
              </a:pPr>
              <a:r>
                <a:rPr lang="en-AU" sz="1500" b="1" dirty="0">
                  <a:latin typeface="UD Digi Kyokasho NK-B" panose="02020700000000000000" pitchFamily="18" charset="-128"/>
                  <a:ea typeface="UD Digi Kyokasho NK-B" panose="02020700000000000000" pitchFamily="18" charset="-128"/>
                </a:rPr>
                <a:t>Demand fluctuation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98532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36E3F972-B9D4-3D14-C869-75DF0B5790BB}"/>
              </a:ext>
            </a:extLst>
          </p:cNvPr>
          <p:cNvSpPr txBox="1"/>
          <p:nvPr/>
        </p:nvSpPr>
        <p:spPr>
          <a:xfrm>
            <a:off x="3395465" y="333970"/>
            <a:ext cx="75002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BE1522"/>
                </a:solidFill>
                <a:latin typeface="Helvetica Neue" charset="0"/>
                <a:ea typeface="Helvetica Neue" charset="0"/>
                <a:cs typeface="Helvetica Neue" charset="0"/>
              </a:rPr>
              <a:t>AI in Logistics: </a:t>
            </a:r>
          </a:p>
          <a:p>
            <a:pPr algn="ctr"/>
            <a:r>
              <a:rPr lang="en-US" sz="2400" b="1" dirty="0">
                <a:solidFill>
                  <a:srgbClr val="BE1522"/>
                </a:solidFill>
                <a:latin typeface="Helvetica Neue" charset="0"/>
                <a:ea typeface="Helvetica Neue" charset="0"/>
                <a:cs typeface="Helvetica Neue" charset="0"/>
              </a:rPr>
              <a:t>Amplified by Disruptions, Essential for Normality</a:t>
            </a:r>
            <a:endParaRPr lang="it-IT" sz="2400" b="1" dirty="0">
              <a:solidFill>
                <a:srgbClr val="BE1522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4734B186-9F73-2BD6-7DC2-B6F6933BD96F}"/>
              </a:ext>
            </a:extLst>
          </p:cNvPr>
          <p:cNvGrpSpPr/>
          <p:nvPr/>
        </p:nvGrpSpPr>
        <p:grpSpPr>
          <a:xfrm>
            <a:off x="6976297" y="1357424"/>
            <a:ext cx="4974526" cy="4873658"/>
            <a:chOff x="122548" y="1234912"/>
            <a:chExt cx="4974526" cy="4873658"/>
          </a:xfrm>
        </p:grpSpPr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43547413-92EF-D456-F088-19ECAC883242}"/>
                </a:ext>
              </a:extLst>
            </p:cNvPr>
            <p:cNvSpPr/>
            <p:nvPr/>
          </p:nvSpPr>
          <p:spPr>
            <a:xfrm>
              <a:off x="122548" y="1234912"/>
              <a:ext cx="4974526" cy="4873658"/>
            </a:xfrm>
            <a:custGeom>
              <a:avLst/>
              <a:gdLst>
                <a:gd name="connsiteX0" fmla="*/ 0 w 4974526"/>
                <a:gd name="connsiteY0" fmla="*/ 0 h 4873658"/>
                <a:gd name="connsiteX1" fmla="*/ 453235 w 4974526"/>
                <a:gd name="connsiteY1" fmla="*/ 0 h 4873658"/>
                <a:gd name="connsiteX2" fmla="*/ 1005960 w 4974526"/>
                <a:gd name="connsiteY2" fmla="*/ 0 h 4873658"/>
                <a:gd name="connsiteX3" fmla="*/ 1658175 w 4974526"/>
                <a:gd name="connsiteY3" fmla="*/ 0 h 4873658"/>
                <a:gd name="connsiteX4" fmla="*/ 2310391 w 4974526"/>
                <a:gd name="connsiteY4" fmla="*/ 0 h 4873658"/>
                <a:gd name="connsiteX5" fmla="*/ 2912861 w 4974526"/>
                <a:gd name="connsiteY5" fmla="*/ 0 h 4873658"/>
                <a:gd name="connsiteX6" fmla="*/ 3366096 w 4974526"/>
                <a:gd name="connsiteY6" fmla="*/ 0 h 4873658"/>
                <a:gd name="connsiteX7" fmla="*/ 3819331 w 4974526"/>
                <a:gd name="connsiteY7" fmla="*/ 0 h 4873658"/>
                <a:gd name="connsiteX8" fmla="*/ 4372056 w 4974526"/>
                <a:gd name="connsiteY8" fmla="*/ 0 h 4873658"/>
                <a:gd name="connsiteX9" fmla="*/ 4974526 w 4974526"/>
                <a:gd name="connsiteY9" fmla="*/ 0 h 4873658"/>
                <a:gd name="connsiteX10" fmla="*/ 4974526 w 4974526"/>
                <a:gd name="connsiteY10" fmla="*/ 492781 h 4873658"/>
                <a:gd name="connsiteX11" fmla="*/ 4974526 w 4974526"/>
                <a:gd name="connsiteY11" fmla="*/ 888089 h 4873658"/>
                <a:gd name="connsiteX12" fmla="*/ 4974526 w 4974526"/>
                <a:gd name="connsiteY12" fmla="*/ 1380870 h 4873658"/>
                <a:gd name="connsiteX13" fmla="*/ 4974526 w 4974526"/>
                <a:gd name="connsiteY13" fmla="*/ 1873651 h 4873658"/>
                <a:gd name="connsiteX14" fmla="*/ 4974526 w 4974526"/>
                <a:gd name="connsiteY14" fmla="*/ 2463905 h 4873658"/>
                <a:gd name="connsiteX15" fmla="*/ 4974526 w 4974526"/>
                <a:gd name="connsiteY15" fmla="*/ 3102896 h 4873658"/>
                <a:gd name="connsiteX16" fmla="*/ 4974526 w 4974526"/>
                <a:gd name="connsiteY16" fmla="*/ 3693150 h 4873658"/>
                <a:gd name="connsiteX17" fmla="*/ 4974526 w 4974526"/>
                <a:gd name="connsiteY17" fmla="*/ 4332140 h 4873658"/>
                <a:gd name="connsiteX18" fmla="*/ 4974526 w 4974526"/>
                <a:gd name="connsiteY18" fmla="*/ 4873658 h 4873658"/>
                <a:gd name="connsiteX19" fmla="*/ 4372056 w 4974526"/>
                <a:gd name="connsiteY19" fmla="*/ 4873658 h 4873658"/>
                <a:gd name="connsiteX20" fmla="*/ 3869076 w 4974526"/>
                <a:gd name="connsiteY20" fmla="*/ 4873658 h 4873658"/>
                <a:gd name="connsiteX21" fmla="*/ 3415841 w 4974526"/>
                <a:gd name="connsiteY21" fmla="*/ 4873658 h 4873658"/>
                <a:gd name="connsiteX22" fmla="*/ 3012352 w 4974526"/>
                <a:gd name="connsiteY22" fmla="*/ 4873658 h 4873658"/>
                <a:gd name="connsiteX23" fmla="*/ 2608863 w 4974526"/>
                <a:gd name="connsiteY23" fmla="*/ 4873658 h 4873658"/>
                <a:gd name="connsiteX24" fmla="*/ 2205373 w 4974526"/>
                <a:gd name="connsiteY24" fmla="*/ 4873658 h 4873658"/>
                <a:gd name="connsiteX25" fmla="*/ 1652648 w 4974526"/>
                <a:gd name="connsiteY25" fmla="*/ 4873658 h 4873658"/>
                <a:gd name="connsiteX26" fmla="*/ 1099923 w 4974526"/>
                <a:gd name="connsiteY26" fmla="*/ 4873658 h 4873658"/>
                <a:gd name="connsiteX27" fmla="*/ 547198 w 4974526"/>
                <a:gd name="connsiteY27" fmla="*/ 4873658 h 4873658"/>
                <a:gd name="connsiteX28" fmla="*/ 0 w 4974526"/>
                <a:gd name="connsiteY28" fmla="*/ 4873658 h 4873658"/>
                <a:gd name="connsiteX29" fmla="*/ 0 w 4974526"/>
                <a:gd name="connsiteY29" fmla="*/ 4283404 h 4873658"/>
                <a:gd name="connsiteX30" fmla="*/ 0 w 4974526"/>
                <a:gd name="connsiteY30" fmla="*/ 3839359 h 4873658"/>
                <a:gd name="connsiteX31" fmla="*/ 0 w 4974526"/>
                <a:gd name="connsiteY31" fmla="*/ 3200369 h 4873658"/>
                <a:gd name="connsiteX32" fmla="*/ 0 w 4974526"/>
                <a:gd name="connsiteY32" fmla="*/ 2658851 h 4873658"/>
                <a:gd name="connsiteX33" fmla="*/ 0 w 4974526"/>
                <a:gd name="connsiteY33" fmla="*/ 2166070 h 4873658"/>
                <a:gd name="connsiteX34" fmla="*/ 0 w 4974526"/>
                <a:gd name="connsiteY34" fmla="*/ 1673289 h 4873658"/>
                <a:gd name="connsiteX35" fmla="*/ 0 w 4974526"/>
                <a:gd name="connsiteY35" fmla="*/ 1131772 h 4873658"/>
                <a:gd name="connsiteX36" fmla="*/ 0 w 4974526"/>
                <a:gd name="connsiteY36" fmla="*/ 687727 h 4873658"/>
                <a:gd name="connsiteX37" fmla="*/ 0 w 4974526"/>
                <a:gd name="connsiteY37" fmla="*/ 0 h 4873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4974526" h="4873658" extrusionOk="0">
                  <a:moveTo>
                    <a:pt x="0" y="0"/>
                  </a:moveTo>
                  <a:cubicBezTo>
                    <a:pt x="203191" y="-22363"/>
                    <a:pt x="320112" y="40036"/>
                    <a:pt x="453235" y="0"/>
                  </a:cubicBezTo>
                  <a:cubicBezTo>
                    <a:pt x="586358" y="-40036"/>
                    <a:pt x="845807" y="53672"/>
                    <a:pt x="1005960" y="0"/>
                  </a:cubicBezTo>
                  <a:cubicBezTo>
                    <a:pt x="1166114" y="-53672"/>
                    <a:pt x="1403572" y="21570"/>
                    <a:pt x="1658175" y="0"/>
                  </a:cubicBezTo>
                  <a:cubicBezTo>
                    <a:pt x="1912778" y="-21570"/>
                    <a:pt x="2001115" y="27225"/>
                    <a:pt x="2310391" y="0"/>
                  </a:cubicBezTo>
                  <a:cubicBezTo>
                    <a:pt x="2619667" y="-27225"/>
                    <a:pt x="2645155" y="68319"/>
                    <a:pt x="2912861" y="0"/>
                  </a:cubicBezTo>
                  <a:cubicBezTo>
                    <a:pt x="3180567" y="-68319"/>
                    <a:pt x="3216054" y="28569"/>
                    <a:pt x="3366096" y="0"/>
                  </a:cubicBezTo>
                  <a:cubicBezTo>
                    <a:pt x="3516139" y="-28569"/>
                    <a:pt x="3699927" y="33164"/>
                    <a:pt x="3819331" y="0"/>
                  </a:cubicBezTo>
                  <a:cubicBezTo>
                    <a:pt x="3938735" y="-33164"/>
                    <a:pt x="4255123" y="16640"/>
                    <a:pt x="4372056" y="0"/>
                  </a:cubicBezTo>
                  <a:cubicBezTo>
                    <a:pt x="4488989" y="-16640"/>
                    <a:pt x="4718581" y="47522"/>
                    <a:pt x="4974526" y="0"/>
                  </a:cubicBezTo>
                  <a:cubicBezTo>
                    <a:pt x="4976561" y="203723"/>
                    <a:pt x="4934335" y="258364"/>
                    <a:pt x="4974526" y="492781"/>
                  </a:cubicBezTo>
                  <a:cubicBezTo>
                    <a:pt x="5014717" y="727198"/>
                    <a:pt x="4950863" y="770800"/>
                    <a:pt x="4974526" y="888089"/>
                  </a:cubicBezTo>
                  <a:cubicBezTo>
                    <a:pt x="4998189" y="1005378"/>
                    <a:pt x="4946113" y="1228154"/>
                    <a:pt x="4974526" y="1380870"/>
                  </a:cubicBezTo>
                  <a:cubicBezTo>
                    <a:pt x="5002939" y="1533586"/>
                    <a:pt x="4942168" y="1630639"/>
                    <a:pt x="4974526" y="1873651"/>
                  </a:cubicBezTo>
                  <a:cubicBezTo>
                    <a:pt x="5006884" y="2116663"/>
                    <a:pt x="4942960" y="2233470"/>
                    <a:pt x="4974526" y="2463905"/>
                  </a:cubicBezTo>
                  <a:cubicBezTo>
                    <a:pt x="5006092" y="2694340"/>
                    <a:pt x="4908474" y="2802157"/>
                    <a:pt x="4974526" y="3102896"/>
                  </a:cubicBezTo>
                  <a:cubicBezTo>
                    <a:pt x="5040578" y="3403635"/>
                    <a:pt x="4935990" y="3498119"/>
                    <a:pt x="4974526" y="3693150"/>
                  </a:cubicBezTo>
                  <a:cubicBezTo>
                    <a:pt x="5013062" y="3888181"/>
                    <a:pt x="4929524" y="4119231"/>
                    <a:pt x="4974526" y="4332140"/>
                  </a:cubicBezTo>
                  <a:cubicBezTo>
                    <a:pt x="5019528" y="4545049"/>
                    <a:pt x="4918283" y="4674726"/>
                    <a:pt x="4974526" y="4873658"/>
                  </a:cubicBezTo>
                  <a:cubicBezTo>
                    <a:pt x="4827556" y="4881772"/>
                    <a:pt x="4663648" y="4803703"/>
                    <a:pt x="4372056" y="4873658"/>
                  </a:cubicBezTo>
                  <a:cubicBezTo>
                    <a:pt x="4080464" y="4943613"/>
                    <a:pt x="4081035" y="4871859"/>
                    <a:pt x="3869076" y="4873658"/>
                  </a:cubicBezTo>
                  <a:cubicBezTo>
                    <a:pt x="3657117" y="4875457"/>
                    <a:pt x="3634911" y="4856146"/>
                    <a:pt x="3415841" y="4873658"/>
                  </a:cubicBezTo>
                  <a:cubicBezTo>
                    <a:pt x="3196772" y="4891170"/>
                    <a:pt x="3168130" y="4837338"/>
                    <a:pt x="3012352" y="4873658"/>
                  </a:cubicBezTo>
                  <a:cubicBezTo>
                    <a:pt x="2856574" y="4909978"/>
                    <a:pt x="2699177" y="4860439"/>
                    <a:pt x="2608863" y="4873658"/>
                  </a:cubicBezTo>
                  <a:cubicBezTo>
                    <a:pt x="2518549" y="4886877"/>
                    <a:pt x="2407016" y="4833045"/>
                    <a:pt x="2205373" y="4873658"/>
                  </a:cubicBezTo>
                  <a:cubicBezTo>
                    <a:pt x="2003730" y="4914271"/>
                    <a:pt x="1906545" y="4818203"/>
                    <a:pt x="1652648" y="4873658"/>
                  </a:cubicBezTo>
                  <a:cubicBezTo>
                    <a:pt x="1398752" y="4929113"/>
                    <a:pt x="1243356" y="4824831"/>
                    <a:pt x="1099923" y="4873658"/>
                  </a:cubicBezTo>
                  <a:cubicBezTo>
                    <a:pt x="956491" y="4922485"/>
                    <a:pt x="723371" y="4873563"/>
                    <a:pt x="547198" y="4873658"/>
                  </a:cubicBezTo>
                  <a:cubicBezTo>
                    <a:pt x="371025" y="4873753"/>
                    <a:pt x="159432" y="4863322"/>
                    <a:pt x="0" y="4873658"/>
                  </a:cubicBezTo>
                  <a:cubicBezTo>
                    <a:pt x="-38440" y="4601122"/>
                    <a:pt x="7462" y="4401783"/>
                    <a:pt x="0" y="4283404"/>
                  </a:cubicBezTo>
                  <a:cubicBezTo>
                    <a:pt x="-7462" y="4165025"/>
                    <a:pt x="34710" y="3954752"/>
                    <a:pt x="0" y="3839359"/>
                  </a:cubicBezTo>
                  <a:cubicBezTo>
                    <a:pt x="-34710" y="3723966"/>
                    <a:pt x="34237" y="3427164"/>
                    <a:pt x="0" y="3200369"/>
                  </a:cubicBezTo>
                  <a:cubicBezTo>
                    <a:pt x="-34237" y="2973574"/>
                    <a:pt x="10824" y="2778282"/>
                    <a:pt x="0" y="2658851"/>
                  </a:cubicBezTo>
                  <a:cubicBezTo>
                    <a:pt x="-10824" y="2539420"/>
                    <a:pt x="11555" y="2331281"/>
                    <a:pt x="0" y="2166070"/>
                  </a:cubicBezTo>
                  <a:cubicBezTo>
                    <a:pt x="-11555" y="2000859"/>
                    <a:pt x="14280" y="1810268"/>
                    <a:pt x="0" y="1673289"/>
                  </a:cubicBezTo>
                  <a:cubicBezTo>
                    <a:pt x="-14280" y="1536310"/>
                    <a:pt x="25674" y="1286752"/>
                    <a:pt x="0" y="1131772"/>
                  </a:cubicBezTo>
                  <a:cubicBezTo>
                    <a:pt x="-25674" y="976792"/>
                    <a:pt x="20188" y="797322"/>
                    <a:pt x="0" y="687727"/>
                  </a:cubicBezTo>
                  <a:cubicBezTo>
                    <a:pt x="-20188" y="578132"/>
                    <a:pt x="65676" y="192428"/>
                    <a:pt x="0" y="0"/>
                  </a:cubicBezTo>
                  <a:close/>
                </a:path>
              </a:pathLst>
            </a:custGeom>
            <a:noFill/>
            <a:ln w="28575">
              <a:solidFill>
                <a:schemeClr val="bg1">
                  <a:lumMod val="7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4011206476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" name="CasellaDiTesto 4">
              <a:extLst>
                <a:ext uri="{FF2B5EF4-FFF2-40B4-BE49-F238E27FC236}">
                  <a16:creationId xmlns:a16="http://schemas.microsoft.com/office/drawing/2014/main" id="{EAB96F56-DC97-D702-864A-FF5A0CF648E6}"/>
                </a:ext>
              </a:extLst>
            </p:cNvPr>
            <p:cNvSpPr txBox="1"/>
            <p:nvPr/>
          </p:nvSpPr>
          <p:spPr>
            <a:xfrm>
              <a:off x="291825" y="1398668"/>
              <a:ext cx="4691102" cy="4576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en-US" sz="1400" b="0" i="0" dirty="0">
                  <a:solidFill>
                    <a:srgbClr val="676B6D"/>
                  </a:solidFill>
                  <a:effectLst/>
                  <a:latin typeface="Arial" panose="020B0604020202020204" pitchFamily="34" charset="0"/>
                  <a:ea typeface="UD Digi Kyokasho NP-R" panose="02020400000000000000" pitchFamily="18" charset="-128"/>
                  <a:cs typeface="Arial" panose="020B0604020202020204" pitchFamily="34" charset="0"/>
                </a:rPr>
                <a:t>“For the past two years supply chain has been </a:t>
              </a:r>
              <a:r>
                <a:rPr lang="en-US" sz="1400" dirty="0">
                  <a:solidFill>
                    <a:srgbClr val="676B6D"/>
                  </a:solidFill>
                  <a:latin typeface="Arial" panose="020B0604020202020204" pitchFamily="34" charset="0"/>
                  <a:ea typeface="UD Digi Kyokasho NP-R" panose="02020400000000000000" pitchFamily="18" charset="-128"/>
                  <a:cs typeface="Arial" panose="020B0604020202020204" pitchFamily="34" charset="0"/>
                </a:rPr>
                <a:t>about reacting to disruption </a:t>
              </a:r>
              <a:r>
                <a:rPr lang="en-US" sz="1400" b="0" i="0" dirty="0">
                  <a:solidFill>
                    <a:srgbClr val="676B6D"/>
                  </a:solidFill>
                  <a:effectLst/>
                  <a:latin typeface="Arial" panose="020B0604020202020204" pitchFamily="34" charset="0"/>
                  <a:ea typeface="UD Digi Kyokasho NP-R" panose="02020400000000000000" pitchFamily="18" charset="-128"/>
                  <a:cs typeface="Arial" panose="020B0604020202020204" pitchFamily="34" charset="0"/>
                </a:rPr>
                <a:t>— Covid-19, the raw material shortage and endless logistics delays. In response, more supply chain stakeholders are embracing digitization and applying technologies such as artificial intelligence (AI) to help manage a wide range of supply issues.</a:t>
              </a:r>
            </a:p>
            <a:p>
              <a:pPr algn="l">
                <a:lnSpc>
                  <a:spcPct val="150000"/>
                </a:lnSpc>
              </a:pPr>
              <a:endParaRPr lang="en-US" sz="1400" b="0" i="0" dirty="0">
                <a:solidFill>
                  <a:srgbClr val="676B6D"/>
                </a:solidFill>
                <a:effectLst/>
                <a:latin typeface="Arial" panose="020B0604020202020204" pitchFamily="34" charset="0"/>
                <a:ea typeface="UD Digi Kyokasho NP-R" panose="02020400000000000000" pitchFamily="18" charset="-128"/>
                <a:cs typeface="Arial" panose="020B0604020202020204" pitchFamily="34" charset="0"/>
              </a:endParaRPr>
            </a:p>
            <a:p>
              <a:pPr algn="l">
                <a:lnSpc>
                  <a:spcPct val="150000"/>
                </a:lnSpc>
              </a:pPr>
              <a:r>
                <a:rPr lang="en-US" sz="1400" b="0" i="0" dirty="0">
                  <a:solidFill>
                    <a:srgbClr val="676B6D"/>
                  </a:solidFill>
                  <a:effectLst/>
                  <a:latin typeface="Arial" panose="020B0604020202020204" pitchFamily="34" charset="0"/>
                  <a:ea typeface="UD Digi Kyokasho NP-R" panose="02020400000000000000" pitchFamily="18" charset="-128"/>
                  <a:cs typeface="Arial" panose="020B0604020202020204" pitchFamily="34" charset="0"/>
                </a:rPr>
                <a:t>However, as of 2022, only </a:t>
              </a:r>
              <a:r>
                <a:rPr lang="en-US" sz="1400" b="0" i="0" dirty="0">
                  <a:solidFill>
                    <a:schemeClr val="accent4">
                      <a:lumMod val="75000"/>
                    </a:schemeClr>
                  </a:solidFill>
                  <a:effectLst/>
                  <a:latin typeface="Arial" panose="020B0604020202020204" pitchFamily="34" charset="0"/>
                  <a:ea typeface="UD Digi Kyokasho NP-R" panose="02020400000000000000" pitchFamily="18" charset="-128"/>
                  <a:cs typeface="Arial" panose="020B0604020202020204" pitchFamily="34" charset="0"/>
                </a:rPr>
                <a:t>15 percent of companies</a:t>
              </a:r>
              <a:r>
                <a:rPr lang="en-US" sz="1400" b="0" i="0" dirty="0">
                  <a:solidFill>
                    <a:srgbClr val="676B6D"/>
                  </a:solidFill>
                  <a:effectLst/>
                  <a:latin typeface="Arial" panose="020B0604020202020204" pitchFamily="34" charset="0"/>
                  <a:ea typeface="UD Digi Kyokasho NP-R" panose="02020400000000000000" pitchFamily="18" charset="-128"/>
                  <a:cs typeface="Arial" panose="020B0604020202020204" pitchFamily="34" charset="0"/>
                </a:rPr>
                <a:t> are using AI in their </a:t>
              </a:r>
              <a:r>
                <a:rPr lang="en-US" sz="1400" b="0" i="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UD Digi Kyokasho NP-R" panose="02020400000000000000" pitchFamily="18" charset="-128"/>
                  <a:cs typeface="Arial" panose="020B0604020202020204" pitchFamily="34" charset="0"/>
                </a:rPr>
                <a:t>supply chains</a:t>
              </a:r>
              <a:r>
                <a:rPr lang="en-US" sz="1400" b="0" i="0" dirty="0">
                  <a:solidFill>
                    <a:srgbClr val="676B6D"/>
                  </a:solidFill>
                  <a:effectLst/>
                  <a:latin typeface="Arial" panose="020B0604020202020204" pitchFamily="34" charset="0"/>
                  <a:ea typeface="UD Digi Kyokasho NP-R" panose="02020400000000000000" pitchFamily="18" charset="-128"/>
                  <a:cs typeface="Arial" panose="020B0604020202020204" pitchFamily="34" charset="0"/>
                </a:rPr>
                <a:t>, according to Deloitte’s </a:t>
              </a:r>
              <a:r>
                <a:rPr lang="en-US" sz="1400" dirty="0">
                  <a:solidFill>
                    <a:srgbClr val="676B6D"/>
                  </a:solidFill>
                  <a:latin typeface="Arial" panose="020B0604020202020204" pitchFamily="34" charset="0"/>
                  <a:ea typeface="UD Digi Kyokasho NP-R" panose="02020400000000000000" pitchFamily="18" charset="-128"/>
                  <a:cs typeface="Arial" panose="020B0604020202020204" pitchFamily="34" charset="0"/>
                </a:rPr>
                <a:t>annual MHI Industry Report</a:t>
              </a:r>
              <a:r>
                <a:rPr lang="en-US" sz="1400" b="0" i="0" dirty="0">
                  <a:solidFill>
                    <a:srgbClr val="676B6D"/>
                  </a:solidFill>
                  <a:effectLst/>
                  <a:latin typeface="Arial" panose="020B0604020202020204" pitchFamily="34" charset="0"/>
                  <a:ea typeface="UD Digi Kyokasho NP-R" panose="02020400000000000000" pitchFamily="18" charset="-128"/>
                  <a:cs typeface="Arial" panose="020B0604020202020204" pitchFamily="34" charset="0"/>
                </a:rPr>
                <a:t>. </a:t>
              </a:r>
              <a:br>
                <a:rPr lang="en-US" sz="1400" b="0" i="0" u="sng" dirty="0">
                  <a:solidFill>
                    <a:srgbClr val="676B6D"/>
                  </a:solidFill>
                  <a:effectLst/>
                  <a:latin typeface="Arial" panose="020B0604020202020204" pitchFamily="34" charset="0"/>
                  <a:ea typeface="UD Digi Kyokasho NP-R" panose="02020400000000000000" pitchFamily="18" charset="-128"/>
                  <a:cs typeface="Arial" panose="020B0604020202020204" pitchFamily="34" charset="0"/>
                </a:rPr>
              </a:br>
              <a:r>
                <a:rPr lang="en-US" sz="1400" b="0" i="0" dirty="0">
                  <a:solidFill>
                    <a:srgbClr val="676B6D"/>
                  </a:solidFill>
                  <a:effectLst/>
                  <a:latin typeface="Arial" panose="020B0604020202020204" pitchFamily="34" charset="0"/>
                  <a:ea typeface="UD Digi Kyokasho NP-R" panose="02020400000000000000" pitchFamily="18" charset="-128"/>
                  <a:cs typeface="Arial" panose="020B0604020202020204" pitchFamily="34" charset="0"/>
                </a:rPr>
                <a:t>That’s expected to increase to </a:t>
              </a:r>
              <a:r>
                <a:rPr lang="en-US" sz="1400" b="0" i="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UD Digi Kyokasho NP-R" panose="02020400000000000000" pitchFamily="18" charset="-128"/>
                  <a:cs typeface="Arial" panose="020B0604020202020204" pitchFamily="34" charset="0"/>
                </a:rPr>
                <a:t>73 percent in the next five years</a:t>
              </a:r>
              <a:r>
                <a:rPr lang="en-US" sz="1400" b="0" i="0" dirty="0">
                  <a:solidFill>
                    <a:srgbClr val="676B6D"/>
                  </a:solidFill>
                  <a:effectLst/>
                  <a:latin typeface="Arial" panose="020B0604020202020204" pitchFamily="34" charset="0"/>
                  <a:ea typeface="UD Digi Kyokasho NP-R" panose="02020400000000000000" pitchFamily="18" charset="-128"/>
                  <a:cs typeface="Arial" panose="020B0604020202020204" pitchFamily="34" charset="0"/>
                </a:rPr>
                <a:t>. </a:t>
              </a:r>
              <a:br>
                <a:rPr lang="en-US" sz="1400" b="0" i="0" dirty="0">
                  <a:solidFill>
                    <a:srgbClr val="676B6D"/>
                  </a:solidFill>
                  <a:effectLst/>
                  <a:latin typeface="Arial" panose="020B0604020202020204" pitchFamily="34" charset="0"/>
                  <a:ea typeface="UD Digi Kyokasho NP-R" panose="02020400000000000000" pitchFamily="18" charset="-128"/>
                  <a:cs typeface="Arial" panose="020B0604020202020204" pitchFamily="34" charset="0"/>
                </a:rPr>
              </a:br>
              <a:r>
                <a:rPr lang="en-US" sz="1400" b="0" i="0" dirty="0">
                  <a:solidFill>
                    <a:srgbClr val="676B6D"/>
                  </a:solidFill>
                  <a:effectLst/>
                  <a:latin typeface="Arial" panose="020B0604020202020204" pitchFamily="34" charset="0"/>
                  <a:ea typeface="UD Digi Kyokasho NP-R" panose="02020400000000000000" pitchFamily="18" charset="-128"/>
                  <a:cs typeface="Arial" panose="020B0604020202020204" pitchFamily="34" charset="0"/>
                </a:rPr>
                <a:t>The </a:t>
              </a:r>
              <a:r>
                <a:rPr lang="en-US" sz="1400" b="1" i="0" u="sng" dirty="0">
                  <a:solidFill>
                    <a:srgbClr val="676B6D"/>
                  </a:solidFill>
                  <a:effectLst/>
                  <a:latin typeface="Arial" panose="020B0604020202020204" pitchFamily="34" charset="0"/>
                  <a:ea typeface="UD Digi Kyokasho NP-R" panose="02020400000000000000" pitchFamily="18" charset="-128"/>
                  <a:cs typeface="Arial" panose="020B0604020202020204" pitchFamily="34" charset="0"/>
                </a:rPr>
                <a:t>lack of a clear business case for AI</a:t>
              </a:r>
              <a:r>
                <a:rPr lang="en-US" sz="1400" b="0" i="0" dirty="0">
                  <a:solidFill>
                    <a:srgbClr val="676B6D"/>
                  </a:solidFill>
                  <a:effectLst/>
                  <a:latin typeface="Arial" panose="020B0604020202020204" pitchFamily="34" charset="0"/>
                  <a:ea typeface="UD Digi Kyokasho NP-R" panose="02020400000000000000" pitchFamily="18" charset="-128"/>
                  <a:cs typeface="Arial" panose="020B0604020202020204" pitchFamily="34" charset="0"/>
                </a:rPr>
                <a:t>, experts say, has been a barrier to wider adoption of the technology.”</a:t>
              </a:r>
            </a:p>
          </p:txBody>
        </p:sp>
      </p:grpSp>
      <p:grpSp>
        <p:nvGrpSpPr>
          <p:cNvPr id="6" name="Gruppo 5">
            <a:extLst>
              <a:ext uri="{FF2B5EF4-FFF2-40B4-BE49-F238E27FC236}">
                <a16:creationId xmlns:a16="http://schemas.microsoft.com/office/drawing/2014/main" id="{137CFCFA-D4FC-934E-B009-6053872CADC1}"/>
              </a:ext>
            </a:extLst>
          </p:cNvPr>
          <p:cNvGrpSpPr/>
          <p:nvPr/>
        </p:nvGrpSpPr>
        <p:grpSpPr>
          <a:xfrm>
            <a:off x="266711" y="1715335"/>
            <a:ext cx="1184726" cy="635675"/>
            <a:chOff x="5388898" y="1417522"/>
            <a:chExt cx="1184726" cy="635675"/>
          </a:xfrm>
        </p:grpSpPr>
        <p:pic>
          <p:nvPicPr>
            <p:cNvPr id="7" name="Picture 2" descr="COVID-19 Community Guide| The New School">
              <a:extLst>
                <a:ext uri="{FF2B5EF4-FFF2-40B4-BE49-F238E27FC236}">
                  <a16:creationId xmlns:a16="http://schemas.microsoft.com/office/drawing/2014/main" id="{C253CBF6-8DBF-AF79-DF79-00FC59DC20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8375" y="1417522"/>
              <a:ext cx="955249" cy="635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Immagine 7">
              <a:extLst>
                <a:ext uri="{FF2B5EF4-FFF2-40B4-BE49-F238E27FC236}">
                  <a16:creationId xmlns:a16="http://schemas.microsoft.com/office/drawing/2014/main" id="{DF09847B-90B4-B488-359C-E4EA80C1DA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88898" y="1514542"/>
              <a:ext cx="458953" cy="441634"/>
            </a:xfrm>
            <a:prstGeom prst="rect">
              <a:avLst/>
            </a:prstGeom>
          </p:spPr>
        </p:pic>
      </p:grpSp>
      <p:grpSp>
        <p:nvGrpSpPr>
          <p:cNvPr id="9" name="Gruppo 8">
            <a:extLst>
              <a:ext uri="{FF2B5EF4-FFF2-40B4-BE49-F238E27FC236}">
                <a16:creationId xmlns:a16="http://schemas.microsoft.com/office/drawing/2014/main" id="{F1318097-9179-84A3-BF6A-887EFC7E2E35}"/>
              </a:ext>
            </a:extLst>
          </p:cNvPr>
          <p:cNvGrpSpPr/>
          <p:nvPr/>
        </p:nvGrpSpPr>
        <p:grpSpPr>
          <a:xfrm>
            <a:off x="1654155" y="1539311"/>
            <a:ext cx="5178078" cy="1583702"/>
            <a:chOff x="5432401" y="1248212"/>
            <a:chExt cx="5178078" cy="1583702"/>
          </a:xfrm>
        </p:grpSpPr>
        <p:sp>
          <p:nvSpPr>
            <p:cNvPr id="10" name="Rettangolo con angoli arrotondati 9">
              <a:extLst>
                <a:ext uri="{FF2B5EF4-FFF2-40B4-BE49-F238E27FC236}">
                  <a16:creationId xmlns:a16="http://schemas.microsoft.com/office/drawing/2014/main" id="{058B3A9D-CAE2-59C3-8A8A-0EA3F04C83FD}"/>
                </a:ext>
              </a:extLst>
            </p:cNvPr>
            <p:cNvSpPr/>
            <p:nvPr/>
          </p:nvSpPr>
          <p:spPr>
            <a:xfrm>
              <a:off x="5432401" y="1248212"/>
              <a:ext cx="5097074" cy="1583702"/>
            </a:xfrm>
            <a:prstGeom prst="roundRect">
              <a:avLst/>
            </a:prstGeom>
            <a:solidFill>
              <a:srgbClr val="FFFF99"/>
            </a:solidFill>
            <a:ln w="38100">
              <a:solidFill>
                <a:srgbClr val="FF9900"/>
              </a:solidFill>
            </a:ln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id="{4446C57D-16A4-A066-A391-9158CC56184A}"/>
                </a:ext>
              </a:extLst>
            </p:cNvPr>
            <p:cNvSpPr txBox="1"/>
            <p:nvPr/>
          </p:nvSpPr>
          <p:spPr>
            <a:xfrm>
              <a:off x="5658363" y="1301399"/>
              <a:ext cx="4952116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500" i="0" dirty="0">
                  <a:solidFill>
                    <a:srgbClr val="374151"/>
                  </a:solidFill>
                  <a:effectLst/>
                  <a:latin typeface="UD Digi Kyokasho N-R" panose="02020400000000000000" pitchFamily="17" charset="-128"/>
                  <a:ea typeface="UD Digi Kyokasho N-R" panose="02020400000000000000" pitchFamily="17" charset="-128"/>
                </a:rPr>
                <a:t>Disruptions in the supply chain, such as natural disasters, global pandemics, trade conflicts, or unexpected events, can significantly impact the operations of businesses. </a:t>
              </a:r>
            </a:p>
            <a:p>
              <a:r>
                <a:rPr lang="en-US" sz="1500" b="1" i="0" dirty="0">
                  <a:solidFill>
                    <a:srgbClr val="0000FF"/>
                  </a:solidFill>
                  <a:effectLst/>
                  <a:latin typeface="UD Digi Kyokasho N-R" panose="02020400000000000000" pitchFamily="17" charset="-128"/>
                  <a:ea typeface="UD Digi Kyokasho N-R" panose="02020400000000000000" pitchFamily="17" charset="-128"/>
                </a:rPr>
                <a:t>These disruptions have accelerated the demand for AI in the supply chain</a:t>
              </a:r>
              <a:endParaRPr lang="it-IT" sz="1500" b="1" dirty="0">
                <a:solidFill>
                  <a:srgbClr val="0000FF"/>
                </a:solidFill>
                <a:latin typeface="UD Digi Kyokasho N-R" panose="02020400000000000000" pitchFamily="17" charset="-128"/>
                <a:ea typeface="UD Digi Kyokasho N-R" panose="02020400000000000000" pitchFamily="17" charset="-128"/>
              </a:endParaRPr>
            </a:p>
          </p:txBody>
        </p:sp>
      </p:grpSp>
      <p:grpSp>
        <p:nvGrpSpPr>
          <p:cNvPr id="12" name="Gruppo 11">
            <a:extLst>
              <a:ext uri="{FF2B5EF4-FFF2-40B4-BE49-F238E27FC236}">
                <a16:creationId xmlns:a16="http://schemas.microsoft.com/office/drawing/2014/main" id="{A1366992-25CC-7EA6-98C2-67BAC9F7CB9D}"/>
              </a:ext>
            </a:extLst>
          </p:cNvPr>
          <p:cNvGrpSpPr/>
          <p:nvPr/>
        </p:nvGrpSpPr>
        <p:grpSpPr>
          <a:xfrm>
            <a:off x="113374" y="3229251"/>
            <a:ext cx="6738465" cy="3001831"/>
            <a:chOff x="100607" y="3031288"/>
            <a:chExt cx="6738465" cy="3001831"/>
          </a:xfrm>
        </p:grpSpPr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C3A96F55-BAB4-7EB3-513F-D9FA83ED1E4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0607" y="3444700"/>
              <a:ext cx="1540781" cy="2315381"/>
            </a:xfrm>
            <a:prstGeom prst="rect">
              <a:avLst/>
            </a:prstGeom>
          </p:spPr>
        </p:pic>
        <p:grpSp>
          <p:nvGrpSpPr>
            <p:cNvPr id="14" name="Gruppo 13">
              <a:extLst>
                <a:ext uri="{FF2B5EF4-FFF2-40B4-BE49-F238E27FC236}">
                  <a16:creationId xmlns:a16="http://schemas.microsoft.com/office/drawing/2014/main" id="{77CF52DD-1B6B-C012-D959-E8252A597F68}"/>
                </a:ext>
              </a:extLst>
            </p:cNvPr>
            <p:cNvGrpSpPr/>
            <p:nvPr/>
          </p:nvGrpSpPr>
          <p:grpSpPr>
            <a:xfrm>
              <a:off x="1741995" y="3031288"/>
              <a:ext cx="5097077" cy="3001831"/>
              <a:chOff x="7094923" y="3106739"/>
              <a:chExt cx="5097077" cy="3001831"/>
            </a:xfrm>
          </p:grpSpPr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9F0457D9-0CE2-817A-4D54-57FAD4F459DC}"/>
                  </a:ext>
                </a:extLst>
              </p:cNvPr>
              <p:cNvSpPr txBox="1"/>
              <p:nvPr/>
            </p:nvSpPr>
            <p:spPr>
              <a:xfrm>
                <a:off x="7094923" y="3355648"/>
                <a:ext cx="4846362" cy="461665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2400" spc="100" dirty="0">
                    <a:solidFill>
                      <a:srgbClr val="FF0000"/>
                    </a:solidFill>
                    <a:latin typeface="Avenir Next LT Pro Demi" panose="020B0704020202020204" pitchFamily="34" charset="0"/>
                  </a:rPr>
                  <a:t>spunti di riflessione</a:t>
                </a:r>
              </a:p>
            </p:txBody>
          </p:sp>
          <p:pic>
            <p:nvPicPr>
              <p:cNvPr id="16" name="Immagine 15">
                <a:extLst>
                  <a:ext uri="{FF2B5EF4-FFF2-40B4-BE49-F238E27FC236}">
                    <a16:creationId xmlns:a16="http://schemas.microsoft.com/office/drawing/2014/main" id="{A181CB64-6766-79FA-CF9B-1405FAE798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2F2F2"/>
                  </a:clrFrom>
                  <a:clrTo>
                    <a:srgbClr val="F2F2F2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0702627" y="3106739"/>
                <a:ext cx="1489373" cy="806287"/>
              </a:xfrm>
              <a:prstGeom prst="rect">
                <a:avLst/>
              </a:prstGeom>
            </p:spPr>
          </p:pic>
          <p:sp>
            <p:nvSpPr>
              <p:cNvPr id="17" name="CasellaDiTesto 16">
                <a:extLst>
                  <a:ext uri="{FF2B5EF4-FFF2-40B4-BE49-F238E27FC236}">
                    <a16:creationId xmlns:a16="http://schemas.microsoft.com/office/drawing/2014/main" id="{F191208E-994A-43F1-B5AE-BBB8DD64A64F}"/>
                  </a:ext>
                </a:extLst>
              </p:cNvPr>
              <p:cNvSpPr txBox="1"/>
              <p:nvPr/>
            </p:nvSpPr>
            <p:spPr>
              <a:xfrm>
                <a:off x="7220278" y="4043383"/>
                <a:ext cx="4723034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●"/>
                </a:pPr>
                <a:r>
                  <a:rPr lang="it-IT" sz="1400" dirty="0">
                    <a:solidFill>
                      <a:srgbClr val="FF0000"/>
                    </a:solidFill>
                    <a:latin typeface="Avenir Next LT Pro Demi" panose="020B0704020202020204" pitchFamily="34" charset="0"/>
                  </a:rPr>
                  <a:t>grandi obiettivi vs limitate conoscenze</a:t>
                </a:r>
                <a:br>
                  <a:rPr lang="it-IT" sz="1400" dirty="0">
                    <a:solidFill>
                      <a:srgbClr val="FF0000"/>
                    </a:solidFill>
                    <a:latin typeface="Avenir Next LT Pro Demi" panose="020B0704020202020204" pitchFamily="34" charset="0"/>
                  </a:rPr>
                </a:br>
                <a:endParaRPr lang="it-IT" sz="1400" dirty="0">
                  <a:solidFill>
                    <a:srgbClr val="FF0000"/>
                  </a:solidFill>
                  <a:latin typeface="Avenir Next LT Pro Demi" panose="020B07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●"/>
                </a:pPr>
                <a:r>
                  <a:rPr lang="it-IT" sz="1400" dirty="0">
                    <a:solidFill>
                      <a:srgbClr val="FF0000"/>
                    </a:solidFill>
                    <a:latin typeface="Avenir Next LT Pro Demi" panose="020B0704020202020204" pitchFamily="34" charset="0"/>
                  </a:rPr>
                  <a:t>«Ok per la ricerca e l’automazione, ma i processi di business sono una realtà completamente diversa»</a:t>
                </a:r>
                <a:br>
                  <a:rPr lang="it-IT" sz="1400" dirty="0">
                    <a:solidFill>
                      <a:srgbClr val="FF0000"/>
                    </a:solidFill>
                    <a:latin typeface="Avenir Next LT Pro Demi" panose="020B0704020202020204" pitchFamily="34" charset="0"/>
                  </a:rPr>
                </a:br>
                <a:endParaRPr lang="it-IT" sz="1400" dirty="0">
                  <a:solidFill>
                    <a:srgbClr val="FF0000"/>
                  </a:solidFill>
                  <a:latin typeface="Avenir Next LT Pro Demi" panose="020B07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●"/>
                </a:pPr>
                <a:r>
                  <a:rPr lang="it-IT" sz="1400" dirty="0">
                    <a:solidFill>
                      <a:srgbClr val="FF0000"/>
                    </a:solidFill>
                    <a:latin typeface="Avenir Next LT Pro Demi" panose="020B0704020202020204" pitchFamily="34" charset="0"/>
                  </a:rPr>
                  <a:t>sindrome da «non siamo ancora pronti»</a:t>
                </a:r>
              </a:p>
              <a:p>
                <a:pPr marL="285750" indent="-285750">
                  <a:buFont typeface="Arial" panose="020B0604020202020204" pitchFamily="34" charset="0"/>
                  <a:buChar char="●"/>
                </a:pPr>
                <a:endParaRPr lang="it-IT" sz="1400" dirty="0">
                  <a:solidFill>
                    <a:srgbClr val="FF0000"/>
                  </a:solidFill>
                  <a:latin typeface="Avenir Next LT Pro Demi" panose="020B07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●"/>
                </a:pPr>
                <a:r>
                  <a:rPr lang="it-IT" sz="1400" dirty="0">
                    <a:solidFill>
                      <a:srgbClr val="FF0000"/>
                    </a:solidFill>
                    <a:latin typeface="Avenir Next LT Pro Demi" panose="020B0704020202020204" pitchFamily="34" charset="0"/>
                  </a:rPr>
                  <a:t>mancanza di capacità immaginative e progettuali </a:t>
                </a:r>
              </a:p>
            </p:txBody>
          </p:sp>
          <p:sp>
            <p:nvSpPr>
              <p:cNvPr id="18" name="Rettangolo 17">
                <a:extLst>
                  <a:ext uri="{FF2B5EF4-FFF2-40B4-BE49-F238E27FC236}">
                    <a16:creationId xmlns:a16="http://schemas.microsoft.com/office/drawing/2014/main" id="{14B23D1A-0697-1790-4B50-855EFF6C752F}"/>
                  </a:ext>
                </a:extLst>
              </p:cNvPr>
              <p:cNvSpPr/>
              <p:nvPr/>
            </p:nvSpPr>
            <p:spPr>
              <a:xfrm>
                <a:off x="7094923" y="3817313"/>
                <a:ext cx="4846362" cy="2291257"/>
              </a:xfrm>
              <a:prstGeom prst="rect">
                <a:avLst/>
              </a:prstGeom>
              <a:noFill/>
              <a:ln w="28575"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9" name="Immagine 18">
            <a:extLst>
              <a:ext uri="{FF2B5EF4-FFF2-40B4-BE49-F238E27FC236}">
                <a16:creationId xmlns:a16="http://schemas.microsoft.com/office/drawing/2014/main" id="{0C99BACF-A10E-05DF-5D17-9E25326DEC0F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6303" y="2448030"/>
            <a:ext cx="842784" cy="613918"/>
          </a:xfrm>
          <a:prstGeom prst="rect">
            <a:avLst/>
          </a:prstGeom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0E58337B-F47F-7315-E429-3D8867B002A0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595499" y="5537534"/>
            <a:ext cx="596501" cy="596501"/>
          </a:xfrm>
          <a:prstGeom prst="rect">
            <a:avLst/>
          </a:prstGeom>
        </p:spPr>
      </p:pic>
      <p:pic>
        <p:nvPicPr>
          <p:cNvPr id="21" name="Immagine 20">
            <a:extLst>
              <a:ext uri="{FF2B5EF4-FFF2-40B4-BE49-F238E27FC236}">
                <a16:creationId xmlns:a16="http://schemas.microsoft.com/office/drawing/2014/main" id="{1C8A538A-DE8C-E444-BEAE-9434620ADA2D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6810087" y="5389878"/>
            <a:ext cx="445906" cy="445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779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F99ECDBD-375A-AD6B-1EF1-F15DAB329F94}"/>
              </a:ext>
            </a:extLst>
          </p:cNvPr>
          <p:cNvSpPr txBox="1"/>
          <p:nvPr/>
        </p:nvSpPr>
        <p:spPr>
          <a:xfrm>
            <a:off x="4969659" y="157261"/>
            <a:ext cx="55760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BE1522"/>
                </a:solidFill>
                <a:latin typeface="Helvetica Neue" charset="0"/>
                <a:ea typeface="Helvetica Neue" charset="0"/>
                <a:cs typeface="Helvetica Neue" charset="0"/>
              </a:rPr>
              <a:t>barriers to introducing AI into business processes</a:t>
            </a:r>
            <a:endParaRPr lang="it-IT" sz="2400" b="1" dirty="0">
              <a:solidFill>
                <a:srgbClr val="BE1522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" name="Rettangolo con angoli arrotondati 2">
            <a:extLst>
              <a:ext uri="{FF2B5EF4-FFF2-40B4-BE49-F238E27FC236}">
                <a16:creationId xmlns:a16="http://schemas.microsoft.com/office/drawing/2014/main" id="{065FC7F3-9773-48AA-BFC4-0A660E222EC3}"/>
              </a:ext>
            </a:extLst>
          </p:cNvPr>
          <p:cNvSpPr/>
          <p:nvPr/>
        </p:nvSpPr>
        <p:spPr>
          <a:xfrm>
            <a:off x="421137" y="1282998"/>
            <a:ext cx="3651244" cy="360293"/>
          </a:xfrm>
          <a:prstGeom prst="roundRect">
            <a:avLst/>
          </a:prstGeom>
          <a:solidFill>
            <a:srgbClr val="FFFF99"/>
          </a:solidFill>
          <a:ln w="38100">
            <a:solidFill>
              <a:srgbClr val="FF99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 b="1"/>
          </a:p>
        </p:txBody>
      </p:sp>
      <p:sp>
        <p:nvSpPr>
          <p:cNvPr id="4" name="Rettangolo con angoli arrotondati 3">
            <a:extLst>
              <a:ext uri="{FF2B5EF4-FFF2-40B4-BE49-F238E27FC236}">
                <a16:creationId xmlns:a16="http://schemas.microsoft.com/office/drawing/2014/main" id="{0054E415-76C8-BE21-77E7-84506233C0AE}"/>
              </a:ext>
            </a:extLst>
          </p:cNvPr>
          <p:cNvSpPr/>
          <p:nvPr/>
        </p:nvSpPr>
        <p:spPr>
          <a:xfrm>
            <a:off x="4147940" y="1278416"/>
            <a:ext cx="3707953" cy="360293"/>
          </a:xfrm>
          <a:prstGeom prst="roundRect">
            <a:avLst/>
          </a:prstGeom>
          <a:solidFill>
            <a:srgbClr val="FFFF99"/>
          </a:solidFill>
          <a:ln w="38100">
            <a:solidFill>
              <a:srgbClr val="FF99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 b="1"/>
          </a:p>
        </p:txBody>
      </p:sp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EE3429B7-C37F-5BF2-CED3-9B144F695072}"/>
              </a:ext>
            </a:extLst>
          </p:cNvPr>
          <p:cNvSpPr/>
          <p:nvPr/>
        </p:nvSpPr>
        <p:spPr>
          <a:xfrm>
            <a:off x="7943579" y="1282998"/>
            <a:ext cx="3707953" cy="360293"/>
          </a:xfrm>
          <a:prstGeom prst="roundRect">
            <a:avLst/>
          </a:prstGeom>
          <a:solidFill>
            <a:srgbClr val="FFFF99"/>
          </a:solidFill>
          <a:ln w="38100">
            <a:solidFill>
              <a:srgbClr val="FF99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 b="1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17ADF52-47E1-8971-D191-E2EA58325333}"/>
              </a:ext>
            </a:extLst>
          </p:cNvPr>
          <p:cNvSpPr txBox="1"/>
          <p:nvPr/>
        </p:nvSpPr>
        <p:spPr>
          <a:xfrm>
            <a:off x="421137" y="1292002"/>
            <a:ext cx="363882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600" b="1" dirty="0"/>
              <a:t>Mancanza di consapevolezza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3A92379F-C42E-F878-ADF0-B111AE547983}"/>
              </a:ext>
            </a:extLst>
          </p:cNvPr>
          <p:cNvSpPr txBox="1"/>
          <p:nvPr/>
        </p:nvSpPr>
        <p:spPr>
          <a:xfrm>
            <a:off x="4147940" y="1292002"/>
            <a:ext cx="368610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600" b="1" dirty="0"/>
              <a:t>Limitazioni dei dati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FAB5BAB8-284C-D617-3584-ED1529A10B70}"/>
              </a:ext>
            </a:extLst>
          </p:cNvPr>
          <p:cNvSpPr/>
          <p:nvPr/>
        </p:nvSpPr>
        <p:spPr>
          <a:xfrm>
            <a:off x="421137" y="1624191"/>
            <a:ext cx="3651244" cy="1194423"/>
          </a:xfrm>
          <a:prstGeom prst="rect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 b="1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B308D2B3-214B-C2ED-6126-568A13430C7F}"/>
              </a:ext>
            </a:extLst>
          </p:cNvPr>
          <p:cNvSpPr/>
          <p:nvPr/>
        </p:nvSpPr>
        <p:spPr>
          <a:xfrm>
            <a:off x="4138513" y="1624190"/>
            <a:ext cx="3707953" cy="1194423"/>
          </a:xfrm>
          <a:prstGeom prst="rect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 b="1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E0F97EC2-B240-B071-91DD-9E46997E49F7}"/>
              </a:ext>
            </a:extLst>
          </p:cNvPr>
          <p:cNvSpPr/>
          <p:nvPr/>
        </p:nvSpPr>
        <p:spPr>
          <a:xfrm>
            <a:off x="7952711" y="1645222"/>
            <a:ext cx="3701744" cy="1194423"/>
          </a:xfrm>
          <a:prstGeom prst="rect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 b="1"/>
          </a:p>
        </p:txBody>
      </p:sp>
      <p:sp>
        <p:nvSpPr>
          <p:cNvPr id="11" name="Rettangolo con angoli arrotondati 10">
            <a:extLst>
              <a:ext uri="{FF2B5EF4-FFF2-40B4-BE49-F238E27FC236}">
                <a16:creationId xmlns:a16="http://schemas.microsoft.com/office/drawing/2014/main" id="{6F26AA1A-AC1D-5CF8-0BB0-01AA454A500C}"/>
              </a:ext>
            </a:extLst>
          </p:cNvPr>
          <p:cNvSpPr/>
          <p:nvPr/>
        </p:nvSpPr>
        <p:spPr>
          <a:xfrm>
            <a:off x="414928" y="2914288"/>
            <a:ext cx="3651244" cy="360293"/>
          </a:xfrm>
          <a:prstGeom prst="roundRect">
            <a:avLst/>
          </a:prstGeom>
          <a:solidFill>
            <a:srgbClr val="FFFF99"/>
          </a:solidFill>
          <a:ln w="38100">
            <a:solidFill>
              <a:srgbClr val="FF99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 b="1"/>
          </a:p>
        </p:txBody>
      </p:sp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EEC5FA40-5C68-134B-1AC4-AD72AD9545DE}"/>
              </a:ext>
            </a:extLst>
          </p:cNvPr>
          <p:cNvSpPr/>
          <p:nvPr/>
        </p:nvSpPr>
        <p:spPr>
          <a:xfrm>
            <a:off x="4141731" y="2909706"/>
            <a:ext cx="3707953" cy="360293"/>
          </a:xfrm>
          <a:prstGeom prst="roundRect">
            <a:avLst/>
          </a:prstGeom>
          <a:solidFill>
            <a:srgbClr val="FFFF99"/>
          </a:solidFill>
          <a:ln w="38100">
            <a:solidFill>
              <a:srgbClr val="FF99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 b="1"/>
          </a:p>
        </p:txBody>
      </p:sp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id="{2624CE7B-50C3-7530-A031-C1A0A6D71F1A}"/>
              </a:ext>
            </a:extLst>
          </p:cNvPr>
          <p:cNvSpPr/>
          <p:nvPr/>
        </p:nvSpPr>
        <p:spPr>
          <a:xfrm>
            <a:off x="7937370" y="2914288"/>
            <a:ext cx="3707953" cy="360293"/>
          </a:xfrm>
          <a:prstGeom prst="roundRect">
            <a:avLst/>
          </a:prstGeom>
          <a:solidFill>
            <a:srgbClr val="FFFF99"/>
          </a:solidFill>
          <a:ln w="38100">
            <a:solidFill>
              <a:srgbClr val="FF99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 b="1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B6D4DD4F-D0FF-7695-15B0-84BDF23B0980}"/>
              </a:ext>
            </a:extLst>
          </p:cNvPr>
          <p:cNvSpPr txBox="1"/>
          <p:nvPr/>
        </p:nvSpPr>
        <p:spPr>
          <a:xfrm>
            <a:off x="7946797" y="2921064"/>
            <a:ext cx="368610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600" b="1" i="0" dirty="0">
                <a:solidFill>
                  <a:srgbClr val="374151"/>
                </a:solidFill>
                <a:effectLst/>
              </a:rPr>
              <a:t>Mancanza di un ROI chiaro</a:t>
            </a:r>
            <a:endParaRPr lang="it-IT" sz="1600" b="1" dirty="0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18E63A55-C55B-5669-4870-DA859FD4123E}"/>
              </a:ext>
            </a:extLst>
          </p:cNvPr>
          <p:cNvSpPr txBox="1"/>
          <p:nvPr/>
        </p:nvSpPr>
        <p:spPr>
          <a:xfrm>
            <a:off x="7931452" y="1292002"/>
            <a:ext cx="370496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600" b="1" dirty="0"/>
              <a:t>    Integrazione con i sistemi esistenti</a:t>
            </a: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9FB776E3-552A-DFBA-1F54-AED0434AEC36}"/>
              </a:ext>
            </a:extLst>
          </p:cNvPr>
          <p:cNvSpPr/>
          <p:nvPr/>
        </p:nvSpPr>
        <p:spPr>
          <a:xfrm>
            <a:off x="414928" y="3255481"/>
            <a:ext cx="3651244" cy="1194423"/>
          </a:xfrm>
          <a:prstGeom prst="rect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 b="1"/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73A54052-315D-6132-642A-E6327599DE46}"/>
              </a:ext>
            </a:extLst>
          </p:cNvPr>
          <p:cNvSpPr/>
          <p:nvPr/>
        </p:nvSpPr>
        <p:spPr>
          <a:xfrm>
            <a:off x="4138513" y="3255480"/>
            <a:ext cx="3701744" cy="1194423"/>
          </a:xfrm>
          <a:prstGeom prst="rect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 b="1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533B80CA-9CA1-7A8E-1146-786F7C300B15}"/>
              </a:ext>
            </a:extLst>
          </p:cNvPr>
          <p:cNvSpPr/>
          <p:nvPr/>
        </p:nvSpPr>
        <p:spPr>
          <a:xfrm>
            <a:off x="7937370" y="3269999"/>
            <a:ext cx="3701744" cy="1194423"/>
          </a:xfrm>
          <a:prstGeom prst="rect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 b="1"/>
          </a:p>
        </p:txBody>
      </p:sp>
      <p:sp>
        <p:nvSpPr>
          <p:cNvPr id="19" name="Rettangolo con angoli arrotondati 18">
            <a:extLst>
              <a:ext uri="{FF2B5EF4-FFF2-40B4-BE49-F238E27FC236}">
                <a16:creationId xmlns:a16="http://schemas.microsoft.com/office/drawing/2014/main" id="{AB8AF469-5C65-0D5F-08B2-3A51DD301898}"/>
              </a:ext>
            </a:extLst>
          </p:cNvPr>
          <p:cNvSpPr/>
          <p:nvPr/>
        </p:nvSpPr>
        <p:spPr>
          <a:xfrm>
            <a:off x="408719" y="4549163"/>
            <a:ext cx="3651244" cy="360293"/>
          </a:xfrm>
          <a:prstGeom prst="roundRect">
            <a:avLst/>
          </a:prstGeom>
          <a:solidFill>
            <a:srgbClr val="FFFF99"/>
          </a:solidFill>
          <a:ln w="38100">
            <a:solidFill>
              <a:srgbClr val="FF99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 b="1"/>
          </a:p>
        </p:txBody>
      </p:sp>
      <p:sp>
        <p:nvSpPr>
          <p:cNvPr id="20" name="Rettangolo con angoli arrotondati 19">
            <a:extLst>
              <a:ext uri="{FF2B5EF4-FFF2-40B4-BE49-F238E27FC236}">
                <a16:creationId xmlns:a16="http://schemas.microsoft.com/office/drawing/2014/main" id="{3F83003E-F0ED-7C20-01A7-D823FCC977CB}"/>
              </a:ext>
            </a:extLst>
          </p:cNvPr>
          <p:cNvSpPr/>
          <p:nvPr/>
        </p:nvSpPr>
        <p:spPr>
          <a:xfrm>
            <a:off x="4135522" y="4544581"/>
            <a:ext cx="3707953" cy="360293"/>
          </a:xfrm>
          <a:prstGeom prst="roundRect">
            <a:avLst/>
          </a:prstGeom>
          <a:solidFill>
            <a:srgbClr val="FFFF99"/>
          </a:solidFill>
          <a:ln w="38100">
            <a:solidFill>
              <a:srgbClr val="FF99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 b="1"/>
          </a:p>
        </p:txBody>
      </p:sp>
      <p:sp>
        <p:nvSpPr>
          <p:cNvPr id="21" name="Rettangolo con angoli arrotondati 20">
            <a:extLst>
              <a:ext uri="{FF2B5EF4-FFF2-40B4-BE49-F238E27FC236}">
                <a16:creationId xmlns:a16="http://schemas.microsoft.com/office/drawing/2014/main" id="{7D2C2641-B970-A239-B210-74FDDB9C92A1}"/>
              </a:ext>
            </a:extLst>
          </p:cNvPr>
          <p:cNvSpPr/>
          <p:nvPr/>
        </p:nvSpPr>
        <p:spPr>
          <a:xfrm>
            <a:off x="7931161" y="4549163"/>
            <a:ext cx="3707953" cy="360293"/>
          </a:xfrm>
          <a:prstGeom prst="roundRect">
            <a:avLst/>
          </a:prstGeom>
          <a:solidFill>
            <a:srgbClr val="FFFF99"/>
          </a:solidFill>
          <a:ln w="38100">
            <a:solidFill>
              <a:srgbClr val="FF99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 b="1"/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EFD25F29-3ADD-2F39-B390-BD78AA2206E5}"/>
              </a:ext>
            </a:extLst>
          </p:cNvPr>
          <p:cNvSpPr txBox="1"/>
          <p:nvPr/>
        </p:nvSpPr>
        <p:spPr>
          <a:xfrm>
            <a:off x="408719" y="4558292"/>
            <a:ext cx="365124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600" b="1" dirty="0"/>
              <a:t>Considerazioni etiche e legali</a:t>
            </a:r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id="{F188D375-30F9-22C8-F3AF-BCD04EE49DBF}"/>
              </a:ext>
            </a:extLst>
          </p:cNvPr>
          <p:cNvSpPr/>
          <p:nvPr/>
        </p:nvSpPr>
        <p:spPr>
          <a:xfrm>
            <a:off x="408719" y="4890356"/>
            <a:ext cx="3651244" cy="1194423"/>
          </a:xfrm>
          <a:prstGeom prst="rect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Rettangolo 23">
            <a:extLst>
              <a:ext uri="{FF2B5EF4-FFF2-40B4-BE49-F238E27FC236}">
                <a16:creationId xmlns:a16="http://schemas.microsoft.com/office/drawing/2014/main" id="{9A431B0B-9FD3-4C85-F833-C725EEABF9B6}"/>
              </a:ext>
            </a:extLst>
          </p:cNvPr>
          <p:cNvSpPr/>
          <p:nvPr/>
        </p:nvSpPr>
        <p:spPr>
          <a:xfrm>
            <a:off x="4132304" y="4890355"/>
            <a:ext cx="3701744" cy="1194423"/>
          </a:xfrm>
          <a:prstGeom prst="rect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Rettangolo 24">
            <a:extLst>
              <a:ext uri="{FF2B5EF4-FFF2-40B4-BE49-F238E27FC236}">
                <a16:creationId xmlns:a16="http://schemas.microsoft.com/office/drawing/2014/main" id="{3CB99BD0-9CAB-2DF4-C574-A9550A623BB5}"/>
              </a:ext>
            </a:extLst>
          </p:cNvPr>
          <p:cNvSpPr/>
          <p:nvPr/>
        </p:nvSpPr>
        <p:spPr>
          <a:xfrm>
            <a:off x="7931161" y="4904874"/>
            <a:ext cx="3701744" cy="1194423"/>
          </a:xfrm>
          <a:prstGeom prst="rect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E33858D5-5DD2-D574-27A8-EF1300597328}"/>
              </a:ext>
            </a:extLst>
          </p:cNvPr>
          <p:cNvSpPr txBox="1"/>
          <p:nvPr/>
        </p:nvSpPr>
        <p:spPr>
          <a:xfrm>
            <a:off x="4120177" y="2921064"/>
            <a:ext cx="371386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600" b="1" dirty="0"/>
              <a:t>Costi e risorse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1DCBE482-10FC-9521-11C1-BF99A484B92F}"/>
              </a:ext>
            </a:extLst>
          </p:cNvPr>
          <p:cNvSpPr txBox="1"/>
          <p:nvPr/>
        </p:nvSpPr>
        <p:spPr>
          <a:xfrm>
            <a:off x="4147939" y="4558292"/>
            <a:ext cx="369553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600" b="1" dirty="0"/>
              <a:t>Sicurezza e privacy, regime normativo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47CAB9B1-D47D-18DB-2DFD-AED38518C903}"/>
              </a:ext>
            </a:extLst>
          </p:cNvPr>
          <p:cNvSpPr txBox="1"/>
          <p:nvPr/>
        </p:nvSpPr>
        <p:spPr>
          <a:xfrm>
            <a:off x="7946796" y="4558292"/>
            <a:ext cx="370473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600" b="1" dirty="0"/>
              <a:t>Mancanza di personale qualificato</a:t>
            </a: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96595EAF-3A2D-83E7-EE18-AC29415CCCB4}"/>
              </a:ext>
            </a:extLst>
          </p:cNvPr>
          <p:cNvSpPr txBox="1"/>
          <p:nvPr/>
        </p:nvSpPr>
        <p:spPr>
          <a:xfrm>
            <a:off x="421137" y="2921064"/>
            <a:ext cx="363290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600" b="1" i="0" dirty="0">
                <a:solidFill>
                  <a:srgbClr val="374151"/>
                </a:solidFill>
                <a:effectLst/>
              </a:rPr>
              <a:t>Resistenza al cambiamento</a:t>
            </a:r>
            <a:endParaRPr lang="it-IT" sz="1600" b="1" dirty="0"/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4925BD71-177A-02CE-0007-E6927F96B151}"/>
              </a:ext>
            </a:extLst>
          </p:cNvPr>
          <p:cNvSpPr txBox="1"/>
          <p:nvPr/>
        </p:nvSpPr>
        <p:spPr>
          <a:xfrm>
            <a:off x="421136" y="1692592"/>
            <a:ext cx="364503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dirty="0">
                <a:cs typeface="Arial" panose="020B0604020202020204" pitchFamily="34" charset="0"/>
              </a:rPr>
              <a:t>Molte imprese non sono ancora pienamente consapevoli dei potenziali benefici e delle applicazioni dell’AI. C'è una mancanza di comprensione su come l’AI possa essere integrata nei vari processi aziendali e migliorarne efficienza ed efficacia.</a:t>
            </a: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3D892F0B-EF4F-6EF6-D00F-45FB67F26879}"/>
              </a:ext>
            </a:extLst>
          </p:cNvPr>
          <p:cNvSpPr txBox="1"/>
          <p:nvPr/>
        </p:nvSpPr>
        <p:spPr>
          <a:xfrm>
            <a:off x="4132304" y="3334168"/>
            <a:ext cx="370174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dirty="0"/>
              <a:t> Implementare tecnologie di AI può essere costoso, specialmente per le piccole e medie imprese (PMI). </a:t>
            </a:r>
            <a:br>
              <a:rPr lang="it-IT" sz="1200" dirty="0"/>
            </a:br>
            <a:r>
              <a:rPr lang="it-IT" sz="1200" dirty="0"/>
              <a:t>Il costo di acquisizione degli strumenti di AI, dell'infrastruttura e del personale specializzato può essere proibitivo per alcune imprese.</a:t>
            </a: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683650D2-C5BA-57DC-EF7F-D33CE770F6B5}"/>
              </a:ext>
            </a:extLst>
          </p:cNvPr>
          <p:cNvSpPr txBox="1"/>
          <p:nvPr/>
        </p:nvSpPr>
        <p:spPr>
          <a:xfrm>
            <a:off x="4147940" y="1692592"/>
            <a:ext cx="369553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dirty="0"/>
              <a:t>Gli algoritmi di AI richiedono grandi volumi di dati di alta qualità per essere addestrati ed operare efficacemente. Alcune imprese potrebbero non avere accesso a dati sufficienti o potrebbero disporre di dati incompleti, obsoleti o di scarsa qualità, il che ostacola l'adozione dell’AI.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41D2B065-9318-4324-042E-9E46F57B5E64}"/>
              </a:ext>
            </a:extLst>
          </p:cNvPr>
          <p:cNvSpPr txBox="1"/>
          <p:nvPr/>
        </p:nvSpPr>
        <p:spPr>
          <a:xfrm>
            <a:off x="4138513" y="4974013"/>
            <a:ext cx="369553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dirty="0"/>
              <a:t>Le normative complesse e in evoluzione relative all’AI possono creare incertezza per le aziende. La conformità ai requisiti legali e l'aggiornamento con le modifiche normative possono rappresentare una sfida per l'adozione dell’AI.</a:t>
            </a: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DB04B765-30FD-7CCC-470F-9BE0A4518CA8}"/>
              </a:ext>
            </a:extLst>
          </p:cNvPr>
          <p:cNvSpPr txBox="1"/>
          <p:nvPr/>
        </p:nvSpPr>
        <p:spPr>
          <a:xfrm>
            <a:off x="7919548" y="4965546"/>
            <a:ext cx="373198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b="0" i="0" dirty="0">
                <a:solidFill>
                  <a:srgbClr val="374151"/>
                </a:solidFill>
                <a:effectLst/>
                <a:latin typeface="Söhne"/>
              </a:rPr>
              <a:t>Le tecnologie di AI richiedono conoscenze e competenze specializzate per lo sviluppo, l'implementazione e la manutenzione. </a:t>
            </a:r>
            <a:r>
              <a:rPr lang="it-IT" sz="1200" dirty="0">
                <a:cs typeface="Arial" panose="020B0604020202020204" pitchFamily="34" charset="0"/>
              </a:rPr>
              <a:t>C'è una carenza di personale qualificato nell'ambito dell’AI, e le imprese potrebbero avere difficoltà a trovare dipendenti con le competenze necessarie per utilizzare l’AI in modo efficace.</a:t>
            </a: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29441EF8-7463-489A-5224-EA8D87C718F3}"/>
              </a:ext>
            </a:extLst>
          </p:cNvPr>
          <p:cNvSpPr txBox="1"/>
          <p:nvPr/>
        </p:nvSpPr>
        <p:spPr>
          <a:xfrm>
            <a:off x="414928" y="4974013"/>
            <a:ext cx="363911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dirty="0"/>
              <a:t>Le implicazioni etiche dell’AI, come il </a:t>
            </a:r>
            <a:r>
              <a:rPr lang="it-IT" sz="1200" dirty="0" err="1"/>
              <a:t>bias</a:t>
            </a:r>
            <a:r>
              <a:rPr lang="it-IT" sz="1200" dirty="0"/>
              <a:t> algoritmico e la sostituzione del lavoro umano, sollevano preoccupazioni per le imprese. La conformità alle normative esistenti e l'affrontare le sfide etiche possono rappresentare ostacoli all'adozione dell’AI.</a:t>
            </a:r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F626CE94-30B9-BA7B-88CD-D376A3D1E67F}"/>
              </a:ext>
            </a:extLst>
          </p:cNvPr>
          <p:cNvSpPr txBox="1"/>
          <p:nvPr/>
        </p:nvSpPr>
        <p:spPr>
          <a:xfrm>
            <a:off x="7965424" y="1692592"/>
            <a:ext cx="368610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dirty="0"/>
              <a:t>Integrare l’AI nei processi e nei sistemi aziendali già esistenti può essere complesso e sfidante. I sistemi legacy potrebbero non essere compatibili con le tecnologie di AI, richiedendo modifiche o sostituzioni significative.</a:t>
            </a:r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FF6C0266-78CE-A07E-5495-541D11EA4F83}"/>
              </a:ext>
            </a:extLst>
          </p:cNvPr>
          <p:cNvSpPr txBox="1"/>
          <p:nvPr/>
        </p:nvSpPr>
        <p:spPr>
          <a:xfrm>
            <a:off x="7946797" y="3334168"/>
            <a:ext cx="370473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dirty="0"/>
              <a:t>Alcune imprese potrebbero avere difficoltà a quantificare il ritorno sull'investimento dell'implementazione dell’AI. I benefici dell’AI, come un miglioramento dell'efficienza o un'esperienza utente migliore, potrebbero essere difficili da misurare o realizzare nel breve termine.</a:t>
            </a: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C896B709-7B2C-B20D-F7BA-09FFF16991BE}"/>
              </a:ext>
            </a:extLst>
          </p:cNvPr>
          <p:cNvSpPr txBox="1"/>
          <p:nvPr/>
        </p:nvSpPr>
        <p:spPr>
          <a:xfrm>
            <a:off x="421360" y="3334168"/>
            <a:ext cx="341134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dirty="0"/>
              <a:t>Adottare l’AI spesso comporta cambiamenti organizzativi e può interrompere flussi di lavoro consolidati. La resistenza al cambiamento da parte dei dipendenti e della dirigenza può ostacolare l'adozione delle tecnologie di AI.</a:t>
            </a:r>
          </a:p>
        </p:txBody>
      </p:sp>
      <p:pic>
        <p:nvPicPr>
          <p:cNvPr id="39" name="Immagine 38">
            <a:extLst>
              <a:ext uri="{FF2B5EF4-FFF2-40B4-BE49-F238E27FC236}">
                <a16:creationId xmlns:a16="http://schemas.microsoft.com/office/drawing/2014/main" id="{8D544BAF-9DDF-58E7-C074-5F254849897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27900" y="90606"/>
            <a:ext cx="760570" cy="904912"/>
          </a:xfrm>
          <a:prstGeom prst="rect">
            <a:avLst/>
          </a:prstGeom>
        </p:spPr>
      </p:pic>
      <p:pic>
        <p:nvPicPr>
          <p:cNvPr id="40" name="Immagine 39">
            <a:extLst>
              <a:ext uri="{FF2B5EF4-FFF2-40B4-BE49-F238E27FC236}">
                <a16:creationId xmlns:a16="http://schemas.microsoft.com/office/drawing/2014/main" id="{F3193092-8898-2EF5-BC0B-D1BBF7AE41A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499837" y="1235609"/>
            <a:ext cx="445906" cy="445906"/>
          </a:xfrm>
          <a:prstGeom prst="rect">
            <a:avLst/>
          </a:prstGeom>
        </p:spPr>
      </p:pic>
      <p:pic>
        <p:nvPicPr>
          <p:cNvPr id="41" name="Immagine 40">
            <a:extLst>
              <a:ext uri="{FF2B5EF4-FFF2-40B4-BE49-F238E27FC236}">
                <a16:creationId xmlns:a16="http://schemas.microsoft.com/office/drawing/2014/main" id="{9D8EFB52-2788-C2F0-930F-A891C8135B6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7956224" y="1238399"/>
            <a:ext cx="445906" cy="445906"/>
          </a:xfrm>
          <a:prstGeom prst="rect">
            <a:avLst/>
          </a:prstGeom>
        </p:spPr>
      </p:pic>
      <p:pic>
        <p:nvPicPr>
          <p:cNvPr id="42" name="Immagine 41" descr="Immagine che contiene clipart, schizzo, disegno, illustrazione&#10;&#10;Descrizione generata automaticamente">
            <a:extLst>
              <a:ext uri="{FF2B5EF4-FFF2-40B4-BE49-F238E27FC236}">
                <a16:creationId xmlns:a16="http://schemas.microsoft.com/office/drawing/2014/main" id="{A55CEEA7-C12B-9061-BB3A-432688D4BC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5019" y="372533"/>
            <a:ext cx="496648" cy="579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27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266CC5E2-F5C9-7B95-70F6-FA9F1DC59AD8}"/>
              </a:ext>
            </a:extLst>
          </p:cNvPr>
          <p:cNvSpPr txBox="1"/>
          <p:nvPr/>
        </p:nvSpPr>
        <p:spPr>
          <a:xfrm>
            <a:off x="4593739" y="408413"/>
            <a:ext cx="7090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BE1522"/>
                </a:solidFill>
                <a:latin typeface="Helvetica Neue" charset="0"/>
                <a:ea typeface="Helvetica Neue" charset="0"/>
                <a:cs typeface="Helvetica Neue" charset="0"/>
              </a:rPr>
              <a:t>is my software vendor open to AI solutions?</a:t>
            </a:r>
            <a:endParaRPr lang="it-IT" sz="2400" b="1" dirty="0">
              <a:solidFill>
                <a:srgbClr val="BE1522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" name="Rettangolo con angoli arrotondati 2">
            <a:extLst>
              <a:ext uri="{FF2B5EF4-FFF2-40B4-BE49-F238E27FC236}">
                <a16:creationId xmlns:a16="http://schemas.microsoft.com/office/drawing/2014/main" id="{E748C65E-0617-D4C2-C884-17B542836E1E}"/>
              </a:ext>
            </a:extLst>
          </p:cNvPr>
          <p:cNvSpPr/>
          <p:nvPr/>
        </p:nvSpPr>
        <p:spPr>
          <a:xfrm>
            <a:off x="368664" y="1348968"/>
            <a:ext cx="3187971" cy="360293"/>
          </a:xfrm>
          <a:prstGeom prst="roundRect">
            <a:avLst/>
          </a:prstGeom>
          <a:solidFill>
            <a:srgbClr val="FFFF99"/>
          </a:solidFill>
          <a:ln w="38100">
            <a:solidFill>
              <a:srgbClr val="FF99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 b="1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01F81B1E-433F-5EA9-1C56-75C8543BED4A}"/>
              </a:ext>
            </a:extLst>
          </p:cNvPr>
          <p:cNvSpPr/>
          <p:nvPr/>
        </p:nvSpPr>
        <p:spPr>
          <a:xfrm>
            <a:off x="366221" y="1711192"/>
            <a:ext cx="3187971" cy="4340712"/>
          </a:xfrm>
          <a:prstGeom prst="rect">
            <a:avLst/>
          </a:prstGeom>
          <a:noFill/>
          <a:ln w="190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 b="1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C0AA6853-2F27-CC86-6662-4D747123107F}"/>
              </a:ext>
            </a:extLst>
          </p:cNvPr>
          <p:cNvSpPr txBox="1"/>
          <p:nvPr/>
        </p:nvSpPr>
        <p:spPr>
          <a:xfrm>
            <a:off x="356538" y="1357972"/>
            <a:ext cx="318797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600" b="1" dirty="0"/>
              <a:t>Integrazione con i sistemi esistenti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A42B68BB-66E7-AE99-887F-D4720EC10D66}"/>
              </a:ext>
            </a:extLst>
          </p:cNvPr>
          <p:cNvSpPr txBox="1"/>
          <p:nvPr/>
        </p:nvSpPr>
        <p:spPr>
          <a:xfrm>
            <a:off x="570713" y="1869446"/>
            <a:ext cx="2828819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100" b="0" i="0" dirty="0">
                <a:solidFill>
                  <a:srgbClr val="374151"/>
                </a:solidFill>
                <a:effectLst/>
              </a:rPr>
              <a:t>L'integrazione dell’AI con i sistemi legacy rappresenta una delle principali barriere all'adozione dell'IA da parte delle imprese. </a:t>
            </a:r>
            <a:endParaRPr lang="it-IT" sz="1100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83E48563-D5C4-04C8-D105-3CBC62D05C4A}"/>
              </a:ext>
            </a:extLst>
          </p:cNvPr>
          <p:cNvSpPr txBox="1"/>
          <p:nvPr/>
        </p:nvSpPr>
        <p:spPr>
          <a:xfrm>
            <a:off x="429093" y="2487542"/>
            <a:ext cx="3098966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b="1" dirty="0">
                <a:solidFill>
                  <a:srgbClr val="374151"/>
                </a:solidFill>
              </a:rPr>
              <a:t>Incompatibilità tecnologica</a:t>
            </a:r>
            <a:r>
              <a:rPr lang="it-IT" sz="1200" dirty="0">
                <a:solidFill>
                  <a:srgbClr val="374151"/>
                </a:solidFill>
              </a:rPr>
              <a:t>: </a:t>
            </a:r>
            <a:br>
              <a:rPr lang="it-IT" sz="1100" dirty="0">
                <a:solidFill>
                  <a:srgbClr val="374151"/>
                </a:solidFill>
              </a:rPr>
            </a:br>
            <a:r>
              <a:rPr lang="it-IT" sz="1100" dirty="0">
                <a:solidFill>
                  <a:srgbClr val="374151"/>
                </a:solidFill>
              </a:rPr>
              <a:t>i sistemi legacy spesso utilizzano tecnologie obsolete o proprietarie che non sono compatibili con le tecnologie di IA moderne. 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B266A63E-04B6-3119-1173-8B0BA1481656}"/>
              </a:ext>
            </a:extLst>
          </p:cNvPr>
          <p:cNvSpPr txBox="1"/>
          <p:nvPr/>
        </p:nvSpPr>
        <p:spPr>
          <a:xfrm>
            <a:off x="429093" y="3290699"/>
            <a:ext cx="3060287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b="1" dirty="0">
                <a:solidFill>
                  <a:srgbClr val="374151"/>
                </a:solidFill>
              </a:rPr>
              <a:t>Struttura dati complessa: </a:t>
            </a:r>
            <a:br>
              <a:rPr lang="it-IT" sz="1100" b="1" dirty="0">
                <a:solidFill>
                  <a:srgbClr val="374151"/>
                </a:solidFill>
              </a:rPr>
            </a:br>
            <a:r>
              <a:rPr lang="it-IT" sz="1100" dirty="0">
                <a:solidFill>
                  <a:srgbClr val="374151"/>
                </a:solidFill>
              </a:rPr>
              <a:t>i sistemi legacy possono utilizzare una struttura dati complessa che non è facilmente accessibile o comprensibile per gli algoritmi di IA. 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215CECEA-1404-694E-5176-FADA0D0F921B}"/>
              </a:ext>
            </a:extLst>
          </p:cNvPr>
          <p:cNvSpPr txBox="1"/>
          <p:nvPr/>
        </p:nvSpPr>
        <p:spPr>
          <a:xfrm>
            <a:off x="426100" y="4093856"/>
            <a:ext cx="297343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b="1" dirty="0">
                <a:solidFill>
                  <a:srgbClr val="374151"/>
                </a:solidFill>
              </a:rPr>
              <a:t>Limitazioni di scalabilità: </a:t>
            </a:r>
            <a:br>
              <a:rPr lang="it-IT" sz="1100" b="1" dirty="0">
                <a:solidFill>
                  <a:srgbClr val="374151"/>
                </a:solidFill>
              </a:rPr>
            </a:br>
            <a:r>
              <a:rPr lang="it-IT" sz="1100" dirty="0">
                <a:solidFill>
                  <a:srgbClr val="374151"/>
                </a:solidFill>
              </a:rPr>
              <a:t>i sistemi legacy potrebbero non essere in grado di gestire volumi di dati elevati o richieste di elaborazione intensiva che sono tipiche delle applicazioni di IA.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CE881F8F-7C4B-FC38-E630-2D0BE6A0E8FA}"/>
              </a:ext>
            </a:extLst>
          </p:cNvPr>
          <p:cNvSpPr txBox="1"/>
          <p:nvPr/>
        </p:nvSpPr>
        <p:spPr>
          <a:xfrm>
            <a:off x="426100" y="5058259"/>
            <a:ext cx="2921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b="1" i="0" dirty="0">
                <a:solidFill>
                  <a:srgbClr val="374151"/>
                </a:solidFill>
                <a:effectLst/>
              </a:rPr>
              <a:t>Sicurezza e conformità: </a:t>
            </a:r>
            <a:br>
              <a:rPr lang="it-IT" sz="1200" b="1" i="0" dirty="0">
                <a:solidFill>
                  <a:srgbClr val="374151"/>
                </a:solidFill>
                <a:effectLst/>
              </a:rPr>
            </a:br>
            <a:r>
              <a:rPr lang="it-IT" sz="1100" dirty="0">
                <a:solidFill>
                  <a:srgbClr val="374151"/>
                </a:solidFill>
              </a:rPr>
              <a:t>i</a:t>
            </a:r>
            <a:r>
              <a:rPr lang="it-IT" sz="1100" b="0" i="0" dirty="0">
                <a:solidFill>
                  <a:srgbClr val="374151"/>
                </a:solidFill>
                <a:effectLst/>
              </a:rPr>
              <a:t> sistemi legacy potrebbero non soddisfare gli standard di sicurezza e conformità richiesti per l'elaborazione di dati sensibili o la gestione delle informazioni personali. </a:t>
            </a:r>
            <a:endParaRPr lang="it-IT" sz="1100" dirty="0"/>
          </a:p>
        </p:txBody>
      </p:sp>
      <p:grpSp>
        <p:nvGrpSpPr>
          <p:cNvPr id="11" name="Gruppo 10">
            <a:extLst>
              <a:ext uri="{FF2B5EF4-FFF2-40B4-BE49-F238E27FC236}">
                <a16:creationId xmlns:a16="http://schemas.microsoft.com/office/drawing/2014/main" id="{B053E5DC-9A11-4AE7-81F3-9113E2584F61}"/>
              </a:ext>
            </a:extLst>
          </p:cNvPr>
          <p:cNvGrpSpPr/>
          <p:nvPr/>
        </p:nvGrpSpPr>
        <p:grpSpPr>
          <a:xfrm>
            <a:off x="3184341" y="41305"/>
            <a:ext cx="1236209" cy="919061"/>
            <a:chOff x="3712661" y="41305"/>
            <a:chExt cx="1236209" cy="919061"/>
          </a:xfrm>
        </p:grpSpPr>
        <p:pic>
          <p:nvPicPr>
            <p:cNvPr id="12" name="Immagine 11">
              <a:extLst>
                <a:ext uri="{FF2B5EF4-FFF2-40B4-BE49-F238E27FC236}">
                  <a16:creationId xmlns:a16="http://schemas.microsoft.com/office/drawing/2014/main" id="{4943F4F0-BF59-9218-677D-58FCB13A9D7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188300" y="41305"/>
              <a:ext cx="760570" cy="904912"/>
            </a:xfrm>
            <a:prstGeom prst="rect">
              <a:avLst/>
            </a:prstGeom>
          </p:spPr>
        </p:pic>
        <p:pic>
          <p:nvPicPr>
            <p:cNvPr id="13" name="Immagine 12" descr="Immagine che contiene clipart, schizzo, disegno, illustrazione&#10;&#10;Descrizione generata automaticamente">
              <a:extLst>
                <a:ext uri="{FF2B5EF4-FFF2-40B4-BE49-F238E27FC236}">
                  <a16:creationId xmlns:a16="http://schemas.microsoft.com/office/drawing/2014/main" id="{AF1F4F3A-62B7-E210-33F7-EAAA0AEDC7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12661" y="302741"/>
              <a:ext cx="496648" cy="561680"/>
            </a:xfrm>
            <a:prstGeom prst="rect">
              <a:avLst/>
            </a:prstGeom>
          </p:spPr>
        </p:pic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id="{B1DD6ABB-6F8C-5DE7-F8DC-7C805C54683A}"/>
                </a:ext>
              </a:extLst>
            </p:cNvPr>
            <p:cNvSpPr txBox="1"/>
            <p:nvPr/>
          </p:nvSpPr>
          <p:spPr>
            <a:xfrm>
              <a:off x="4126037" y="621812"/>
              <a:ext cx="3898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00" dirty="0">
                  <a:solidFill>
                    <a:srgbClr val="FF0000"/>
                  </a:solidFill>
                  <a:latin typeface="Arial Black" panose="020B0A04020102020204" pitchFamily="34" charset="0"/>
                </a:rPr>
                <a:t>1.</a:t>
              </a:r>
            </a:p>
          </p:txBody>
        </p:sp>
      </p:grp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118D1629-9A77-286A-F7CB-43D0CFB062D4}"/>
              </a:ext>
            </a:extLst>
          </p:cNvPr>
          <p:cNvSpPr txBox="1"/>
          <p:nvPr/>
        </p:nvSpPr>
        <p:spPr>
          <a:xfrm>
            <a:off x="3891810" y="1312275"/>
            <a:ext cx="798489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dirty="0">
                <a:solidFill>
                  <a:srgbClr val="0070C0"/>
                </a:solidFill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"Al giorno d'oggi, l'intelligenza artificiale è diventata una </a:t>
            </a:r>
            <a:r>
              <a:rPr lang="it-IT" sz="1600" u="sng" dirty="0">
                <a:solidFill>
                  <a:srgbClr val="0070C0"/>
                </a:solidFill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componente essenziale dei principali software applicativi</a:t>
            </a:r>
            <a:r>
              <a:rPr lang="it-IT" sz="1600" dirty="0">
                <a:solidFill>
                  <a:srgbClr val="0070C0"/>
                </a:solidFill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 come ERP, CRM e SCM, poiché i principali player come SAP, Oracle, Microsoft, Salesforce, IBM, stanno sfruttando l'IA per automatizzare i processi, migliorare l'efficienza, fornire approfondimenti più dettagliati e migliorare l'esperienza dell'utente, ponendoci decisamente nell'era dell'</a:t>
            </a:r>
            <a:r>
              <a:rPr lang="it-IT" sz="1600" b="1" dirty="0">
                <a:solidFill>
                  <a:srgbClr val="0070C0"/>
                </a:solidFill>
                <a:highlight>
                  <a:srgbClr val="FFFF00"/>
                </a:highlight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Enterprise Intelligence</a:t>
            </a:r>
            <a:r>
              <a:rPr lang="it-IT" sz="1600" dirty="0">
                <a:solidFill>
                  <a:srgbClr val="0070C0"/>
                </a:solidFill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."</a:t>
            </a:r>
          </a:p>
        </p:txBody>
      </p:sp>
      <p:sp>
        <p:nvSpPr>
          <p:cNvPr id="16" name="Rettangolo con angoli arrotondati 15">
            <a:extLst>
              <a:ext uri="{FF2B5EF4-FFF2-40B4-BE49-F238E27FC236}">
                <a16:creationId xmlns:a16="http://schemas.microsoft.com/office/drawing/2014/main" id="{47783F8E-5607-F5FD-6818-5DAD71701936}"/>
              </a:ext>
            </a:extLst>
          </p:cNvPr>
          <p:cNvSpPr/>
          <p:nvPr/>
        </p:nvSpPr>
        <p:spPr>
          <a:xfrm>
            <a:off x="3970404" y="3130085"/>
            <a:ext cx="2678681" cy="1741709"/>
          </a:xfrm>
          <a:prstGeom prst="roundRect">
            <a:avLst>
              <a:gd name="adj" fmla="val 22128"/>
            </a:avLst>
          </a:prstGeom>
          <a:solidFill>
            <a:schemeClr val="bg1">
              <a:lumMod val="95000"/>
            </a:schemeClr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7" name="Ovale 16">
            <a:extLst>
              <a:ext uri="{FF2B5EF4-FFF2-40B4-BE49-F238E27FC236}">
                <a16:creationId xmlns:a16="http://schemas.microsoft.com/office/drawing/2014/main" id="{8E1F10FB-D786-0A95-AFF9-96C295D36881}"/>
              </a:ext>
            </a:extLst>
          </p:cNvPr>
          <p:cNvSpPr/>
          <p:nvPr/>
        </p:nvSpPr>
        <p:spPr>
          <a:xfrm>
            <a:off x="5338445" y="3637792"/>
            <a:ext cx="1097280" cy="97948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8" name="Ovale 17">
            <a:extLst>
              <a:ext uri="{FF2B5EF4-FFF2-40B4-BE49-F238E27FC236}">
                <a16:creationId xmlns:a16="http://schemas.microsoft.com/office/drawing/2014/main" id="{8D3A7493-B80F-6E32-EB15-9E8626AA41B7}"/>
              </a:ext>
            </a:extLst>
          </p:cNvPr>
          <p:cNvSpPr/>
          <p:nvPr/>
        </p:nvSpPr>
        <p:spPr>
          <a:xfrm>
            <a:off x="7595486" y="3493726"/>
            <a:ext cx="1234440" cy="116288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cxnSp>
        <p:nvCxnSpPr>
          <p:cNvPr id="19" name="Connettore diritto 18">
            <a:extLst>
              <a:ext uri="{FF2B5EF4-FFF2-40B4-BE49-F238E27FC236}">
                <a16:creationId xmlns:a16="http://schemas.microsoft.com/office/drawing/2014/main" id="{38451165-E01D-FE28-E8DF-0B66029C1145}"/>
              </a:ext>
            </a:extLst>
          </p:cNvPr>
          <p:cNvCxnSpPr>
            <a:cxnSpLocks/>
          </p:cNvCxnSpPr>
          <p:nvPr/>
        </p:nvCxnSpPr>
        <p:spPr>
          <a:xfrm>
            <a:off x="6649085" y="4018946"/>
            <a:ext cx="939800" cy="0"/>
          </a:xfrm>
          <a:prstGeom prst="line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A335F1A3-9526-5774-0789-52E6500A32F9}"/>
              </a:ext>
            </a:extLst>
          </p:cNvPr>
          <p:cNvSpPr txBox="1"/>
          <p:nvPr/>
        </p:nvSpPr>
        <p:spPr>
          <a:xfrm flipH="1">
            <a:off x="4103764" y="3210138"/>
            <a:ext cx="14644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/>
              <a:t>ERP/CRM/SCM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FA515B97-D481-8666-8DC8-1579AF3AA1A5}"/>
              </a:ext>
            </a:extLst>
          </p:cNvPr>
          <p:cNvSpPr txBox="1"/>
          <p:nvPr/>
        </p:nvSpPr>
        <p:spPr>
          <a:xfrm flipH="1">
            <a:off x="5345614" y="3865926"/>
            <a:ext cx="1097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b="1" dirty="0"/>
              <a:t>EMBEDDED AI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96C989C5-DC25-522F-408E-CC93E08680AC}"/>
              </a:ext>
            </a:extLst>
          </p:cNvPr>
          <p:cNvSpPr txBox="1"/>
          <p:nvPr/>
        </p:nvSpPr>
        <p:spPr>
          <a:xfrm flipH="1">
            <a:off x="7602087" y="3856918"/>
            <a:ext cx="1234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b="1" dirty="0"/>
              <a:t>SIDE-BY-SIDE AI</a:t>
            </a:r>
          </a:p>
        </p:txBody>
      </p:sp>
      <p:cxnSp>
        <p:nvCxnSpPr>
          <p:cNvPr id="23" name="Connettore diritto 22">
            <a:extLst>
              <a:ext uri="{FF2B5EF4-FFF2-40B4-BE49-F238E27FC236}">
                <a16:creationId xmlns:a16="http://schemas.microsoft.com/office/drawing/2014/main" id="{6C340462-62C0-275F-FAA0-3BE23002D26F}"/>
              </a:ext>
            </a:extLst>
          </p:cNvPr>
          <p:cNvCxnSpPr>
            <a:cxnSpLocks/>
          </p:cNvCxnSpPr>
          <p:nvPr/>
        </p:nvCxnSpPr>
        <p:spPr>
          <a:xfrm flipH="1">
            <a:off x="5150151" y="4558226"/>
            <a:ext cx="493094" cy="6264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5FA4416C-250C-DB8E-2B51-89106293CE6D}"/>
              </a:ext>
            </a:extLst>
          </p:cNvPr>
          <p:cNvSpPr txBox="1"/>
          <p:nvPr/>
        </p:nvSpPr>
        <p:spPr>
          <a:xfrm>
            <a:off x="3673983" y="5130171"/>
            <a:ext cx="33289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/>
              <a:t>Machine Learning runs in the same stack as the business application. </a:t>
            </a:r>
            <a:br>
              <a:rPr lang="en-AU" sz="1600" dirty="0"/>
            </a:br>
            <a:r>
              <a:rPr lang="en-AU" sz="1600" dirty="0"/>
              <a:t>Analytics libraries available 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328AF6BF-5BF8-3B8B-ABF0-5EAE01ABD285}"/>
              </a:ext>
            </a:extLst>
          </p:cNvPr>
          <p:cNvSpPr txBox="1"/>
          <p:nvPr/>
        </p:nvSpPr>
        <p:spPr>
          <a:xfrm>
            <a:off x="5990917" y="5658996"/>
            <a:ext cx="18933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82563" indent="-182563">
              <a:buFont typeface="Arial" panose="020B0604020202020204" pitchFamily="34" charset="0"/>
              <a:buChar char="•"/>
            </a:pPr>
            <a:r>
              <a:rPr lang="en-AU" sz="1400" b="1" dirty="0"/>
              <a:t>Data mining 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AU" sz="1400" b="1" dirty="0"/>
              <a:t>Predictive modeling 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F85AB5C5-0D3E-C024-B00F-FB75CE7F7458}"/>
              </a:ext>
            </a:extLst>
          </p:cNvPr>
          <p:cNvSpPr txBox="1"/>
          <p:nvPr/>
        </p:nvSpPr>
        <p:spPr>
          <a:xfrm>
            <a:off x="7290580" y="4755575"/>
            <a:ext cx="21202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/>
              <a:t>Remote ML is suitable for high end use cases</a:t>
            </a:r>
          </a:p>
        </p:txBody>
      </p:sp>
      <p:sp>
        <p:nvSpPr>
          <p:cNvPr id="27" name="Hexagon 14">
            <a:extLst>
              <a:ext uri="{FF2B5EF4-FFF2-40B4-BE49-F238E27FC236}">
                <a16:creationId xmlns:a16="http://schemas.microsoft.com/office/drawing/2014/main" id="{42816738-C4A9-32D0-5129-21704FF8B3AA}"/>
              </a:ext>
            </a:extLst>
          </p:cNvPr>
          <p:cNvSpPr/>
          <p:nvPr/>
        </p:nvSpPr>
        <p:spPr>
          <a:xfrm>
            <a:off x="9436206" y="3154013"/>
            <a:ext cx="1400175" cy="1104900"/>
          </a:xfrm>
          <a:prstGeom prst="hexagon">
            <a:avLst>
              <a:gd name="adj" fmla="val 30172"/>
              <a:gd name="vf" fmla="val 115470"/>
            </a:avLst>
          </a:prstGeom>
          <a:solidFill>
            <a:schemeClr val="bg1">
              <a:lumMod val="95000"/>
            </a:schemeClr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8" name="Hexagon 20">
            <a:extLst>
              <a:ext uri="{FF2B5EF4-FFF2-40B4-BE49-F238E27FC236}">
                <a16:creationId xmlns:a16="http://schemas.microsoft.com/office/drawing/2014/main" id="{553E96D0-9A5A-9634-3350-21EBB2F6E6AA}"/>
              </a:ext>
            </a:extLst>
          </p:cNvPr>
          <p:cNvSpPr/>
          <p:nvPr/>
        </p:nvSpPr>
        <p:spPr>
          <a:xfrm>
            <a:off x="9418588" y="4319344"/>
            <a:ext cx="1400175" cy="1104900"/>
          </a:xfrm>
          <a:prstGeom prst="hexagon">
            <a:avLst>
              <a:gd name="adj" fmla="val 30172"/>
              <a:gd name="vf" fmla="val 115470"/>
            </a:avLst>
          </a:prstGeom>
          <a:solidFill>
            <a:schemeClr val="bg1">
              <a:lumMod val="95000"/>
            </a:schemeClr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9" name="Hexagon 23">
            <a:extLst>
              <a:ext uri="{FF2B5EF4-FFF2-40B4-BE49-F238E27FC236}">
                <a16:creationId xmlns:a16="http://schemas.microsoft.com/office/drawing/2014/main" id="{9F5392A6-5BD5-1232-C171-E37DE477A252}"/>
              </a:ext>
            </a:extLst>
          </p:cNvPr>
          <p:cNvSpPr/>
          <p:nvPr/>
        </p:nvSpPr>
        <p:spPr>
          <a:xfrm>
            <a:off x="10539674" y="4894766"/>
            <a:ext cx="1400175" cy="1104900"/>
          </a:xfrm>
          <a:prstGeom prst="hexagon">
            <a:avLst>
              <a:gd name="adj" fmla="val 30172"/>
              <a:gd name="vf" fmla="val 115470"/>
            </a:avLst>
          </a:prstGeom>
          <a:solidFill>
            <a:schemeClr val="bg1">
              <a:lumMod val="95000"/>
            </a:schemeClr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0" name="Hexagon 35">
            <a:extLst>
              <a:ext uri="{FF2B5EF4-FFF2-40B4-BE49-F238E27FC236}">
                <a16:creationId xmlns:a16="http://schemas.microsoft.com/office/drawing/2014/main" id="{307D585B-FCEF-CA6B-0EEE-CABDA9556516}"/>
              </a:ext>
            </a:extLst>
          </p:cNvPr>
          <p:cNvSpPr/>
          <p:nvPr/>
        </p:nvSpPr>
        <p:spPr>
          <a:xfrm>
            <a:off x="10537759" y="3735069"/>
            <a:ext cx="1400175" cy="1104900"/>
          </a:xfrm>
          <a:prstGeom prst="hexagon">
            <a:avLst>
              <a:gd name="adj" fmla="val 30172"/>
              <a:gd name="vf" fmla="val 115470"/>
            </a:avLst>
          </a:prstGeom>
          <a:solidFill>
            <a:schemeClr val="bg1">
              <a:lumMod val="95000"/>
            </a:schemeClr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1" name="TextBox 52">
            <a:extLst>
              <a:ext uri="{FF2B5EF4-FFF2-40B4-BE49-F238E27FC236}">
                <a16:creationId xmlns:a16="http://schemas.microsoft.com/office/drawing/2014/main" id="{7AB6F647-869A-0778-EEC0-29734F5CEF98}"/>
              </a:ext>
            </a:extLst>
          </p:cNvPr>
          <p:cNvSpPr txBox="1"/>
          <p:nvPr/>
        </p:nvSpPr>
        <p:spPr>
          <a:xfrm>
            <a:off x="10545522" y="4023404"/>
            <a:ext cx="1400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200" dirty="0"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Image Recognition</a:t>
            </a:r>
          </a:p>
        </p:txBody>
      </p:sp>
      <p:sp>
        <p:nvSpPr>
          <p:cNvPr id="32" name="TextBox 84">
            <a:extLst>
              <a:ext uri="{FF2B5EF4-FFF2-40B4-BE49-F238E27FC236}">
                <a16:creationId xmlns:a16="http://schemas.microsoft.com/office/drawing/2014/main" id="{EBA51B7A-A5F0-70EC-8136-B26A3424A3B2}"/>
              </a:ext>
            </a:extLst>
          </p:cNvPr>
          <p:cNvSpPr txBox="1"/>
          <p:nvPr/>
        </p:nvSpPr>
        <p:spPr>
          <a:xfrm>
            <a:off x="9544685" y="3446541"/>
            <a:ext cx="1184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200" dirty="0"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Internet of Things</a:t>
            </a:r>
          </a:p>
        </p:txBody>
      </p:sp>
      <p:sp>
        <p:nvSpPr>
          <p:cNvPr id="33" name="TextBox 85">
            <a:extLst>
              <a:ext uri="{FF2B5EF4-FFF2-40B4-BE49-F238E27FC236}">
                <a16:creationId xmlns:a16="http://schemas.microsoft.com/office/drawing/2014/main" id="{EA046929-8BAB-CD0E-CC88-346CCE197892}"/>
              </a:ext>
            </a:extLst>
          </p:cNvPr>
          <p:cNvSpPr txBox="1"/>
          <p:nvPr/>
        </p:nvSpPr>
        <p:spPr>
          <a:xfrm>
            <a:off x="9490376" y="4519617"/>
            <a:ext cx="12797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200" dirty="0"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Natural </a:t>
            </a:r>
          </a:p>
          <a:p>
            <a:pPr algn="ctr"/>
            <a:r>
              <a:rPr lang="en-AU" sz="1200" dirty="0"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Language </a:t>
            </a:r>
          </a:p>
          <a:p>
            <a:pPr algn="ctr"/>
            <a:r>
              <a:rPr lang="en-AU" sz="1200" dirty="0"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Processing</a:t>
            </a:r>
          </a:p>
        </p:txBody>
      </p:sp>
      <p:sp>
        <p:nvSpPr>
          <p:cNvPr id="34" name="TextBox 87">
            <a:extLst>
              <a:ext uri="{FF2B5EF4-FFF2-40B4-BE49-F238E27FC236}">
                <a16:creationId xmlns:a16="http://schemas.microsoft.com/office/drawing/2014/main" id="{C9677508-DC4F-D4F0-4DAE-F7B8BDDE8455}"/>
              </a:ext>
            </a:extLst>
          </p:cNvPr>
          <p:cNvSpPr txBox="1"/>
          <p:nvPr/>
        </p:nvSpPr>
        <p:spPr>
          <a:xfrm>
            <a:off x="10620899" y="5184639"/>
            <a:ext cx="1247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200" dirty="0"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Sentiment Analysis</a:t>
            </a:r>
          </a:p>
        </p:txBody>
      </p:sp>
      <p:sp>
        <p:nvSpPr>
          <p:cNvPr id="35" name="TextBox 52">
            <a:extLst>
              <a:ext uri="{FF2B5EF4-FFF2-40B4-BE49-F238E27FC236}">
                <a16:creationId xmlns:a16="http://schemas.microsoft.com/office/drawing/2014/main" id="{E8E747D9-5F9D-2FE1-D67A-C0C9FCF08F34}"/>
              </a:ext>
            </a:extLst>
          </p:cNvPr>
          <p:cNvSpPr txBox="1"/>
          <p:nvPr/>
        </p:nvSpPr>
        <p:spPr>
          <a:xfrm>
            <a:off x="9462337" y="5658996"/>
            <a:ext cx="14001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dirty="0"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…</a:t>
            </a:r>
          </a:p>
        </p:txBody>
      </p:sp>
      <p:pic>
        <p:nvPicPr>
          <p:cNvPr id="36" name="Immagine 35">
            <a:extLst>
              <a:ext uri="{FF2B5EF4-FFF2-40B4-BE49-F238E27FC236}">
                <a16:creationId xmlns:a16="http://schemas.microsoft.com/office/drawing/2014/main" id="{38AD084A-0346-D930-92C6-3D4C07E8CB3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57679" y="1327571"/>
            <a:ext cx="445906" cy="445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2069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7A829CC4-92C1-3903-4588-F455F0B057F4}"/>
              </a:ext>
            </a:extLst>
          </p:cNvPr>
          <p:cNvSpPr txBox="1"/>
          <p:nvPr/>
        </p:nvSpPr>
        <p:spPr>
          <a:xfrm>
            <a:off x="3398373" y="165475"/>
            <a:ext cx="77036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BE1522"/>
                </a:solidFill>
                <a:latin typeface="Helvetica Neue" charset="0"/>
                <a:ea typeface="Helvetica Neue" charset="0"/>
                <a:cs typeface="Helvetica Neue" charset="0"/>
              </a:rPr>
              <a:t>Enterprise or Productivity Platforms: </a:t>
            </a:r>
            <a:br>
              <a:rPr lang="en-US" sz="2400" b="1" dirty="0">
                <a:solidFill>
                  <a:srgbClr val="BE1522"/>
                </a:solidFill>
                <a:latin typeface="Helvetica Neue" charset="0"/>
                <a:ea typeface="Helvetica Neue" charset="0"/>
                <a:cs typeface="Helvetica Neue" charset="0"/>
              </a:rPr>
            </a:br>
            <a:r>
              <a:rPr lang="en-US" sz="2400" b="1" dirty="0">
                <a:solidFill>
                  <a:srgbClr val="BE1522"/>
                </a:solidFill>
                <a:latin typeface="Helvetica Neue" charset="0"/>
                <a:ea typeface="Helvetica Neue" charset="0"/>
                <a:cs typeface="Helvetica Neue" charset="0"/>
              </a:rPr>
              <a:t>where does AI fit best?</a:t>
            </a:r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51B2269A-2C8E-3247-9113-2A07755CE51A}"/>
              </a:ext>
            </a:extLst>
          </p:cNvPr>
          <p:cNvGrpSpPr/>
          <p:nvPr/>
        </p:nvGrpSpPr>
        <p:grpSpPr>
          <a:xfrm>
            <a:off x="102218" y="2881394"/>
            <a:ext cx="11934335" cy="3168813"/>
            <a:chOff x="102218" y="2881394"/>
            <a:chExt cx="11934335" cy="3168813"/>
          </a:xfrm>
        </p:grpSpPr>
        <p:grpSp>
          <p:nvGrpSpPr>
            <p:cNvPr id="4" name="Gruppo 3">
              <a:extLst>
                <a:ext uri="{FF2B5EF4-FFF2-40B4-BE49-F238E27FC236}">
                  <a16:creationId xmlns:a16="http://schemas.microsoft.com/office/drawing/2014/main" id="{2E9695DA-75CF-D0C2-5173-FD02E5112524}"/>
                </a:ext>
              </a:extLst>
            </p:cNvPr>
            <p:cNvGrpSpPr/>
            <p:nvPr/>
          </p:nvGrpSpPr>
          <p:grpSpPr>
            <a:xfrm>
              <a:off x="1847749" y="2881394"/>
              <a:ext cx="10188804" cy="500285"/>
              <a:chOff x="1791093" y="1498862"/>
              <a:chExt cx="8729220" cy="669303"/>
            </a:xfrm>
          </p:grpSpPr>
          <p:sp>
            <p:nvSpPr>
              <p:cNvPr id="59" name="Freccia a destra 58">
                <a:extLst>
                  <a:ext uri="{FF2B5EF4-FFF2-40B4-BE49-F238E27FC236}">
                    <a16:creationId xmlns:a16="http://schemas.microsoft.com/office/drawing/2014/main" id="{9F2E1A58-0F94-8E1C-608E-C14026C4D39A}"/>
                  </a:ext>
                </a:extLst>
              </p:cNvPr>
              <p:cNvSpPr/>
              <p:nvPr/>
            </p:nvSpPr>
            <p:spPr>
              <a:xfrm>
                <a:off x="1791093" y="1498862"/>
                <a:ext cx="8729220" cy="669303"/>
              </a:xfrm>
              <a:prstGeom prst="rightArrow">
                <a:avLst>
                  <a:gd name="adj1" fmla="val 83803"/>
                  <a:gd name="adj2" fmla="val 50000"/>
                </a:avLst>
              </a:prstGeom>
              <a:solidFill>
                <a:schemeClr val="bg2"/>
              </a:solidFill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dirty="0"/>
              </a:p>
            </p:txBody>
          </p:sp>
          <p:sp>
            <p:nvSpPr>
              <p:cNvPr id="60" name="CasellaDiTesto 59">
                <a:extLst>
                  <a:ext uri="{FF2B5EF4-FFF2-40B4-BE49-F238E27FC236}">
                    <a16:creationId xmlns:a16="http://schemas.microsoft.com/office/drawing/2014/main" id="{6BAB5E7D-024C-7274-516D-5C6B658264E5}"/>
                  </a:ext>
                </a:extLst>
              </p:cNvPr>
              <p:cNvSpPr txBox="1"/>
              <p:nvPr/>
            </p:nvSpPr>
            <p:spPr>
              <a:xfrm>
                <a:off x="4705608" y="1627948"/>
                <a:ext cx="1902388" cy="411757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r>
                  <a:rPr lang="en-AU" sz="1400" b="1" dirty="0">
                    <a:latin typeface="Verdana" panose="020B0604030504040204" pitchFamily="34" charset="0"/>
                    <a:ea typeface="Verdana" panose="020B0604030504040204" pitchFamily="34" charset="0"/>
                  </a:rPr>
                  <a:t>BUSINESS PROCESS</a:t>
                </a:r>
              </a:p>
            </p:txBody>
          </p:sp>
        </p:grpSp>
        <p:sp>
          <p:nvSpPr>
            <p:cNvPr id="5" name="Rettangolo con angoli arrotondati 4">
              <a:extLst>
                <a:ext uri="{FF2B5EF4-FFF2-40B4-BE49-F238E27FC236}">
                  <a16:creationId xmlns:a16="http://schemas.microsoft.com/office/drawing/2014/main" id="{76F40581-2C5A-FBD7-D730-51CDC885E0FF}"/>
                </a:ext>
              </a:extLst>
            </p:cNvPr>
            <p:cNvSpPr/>
            <p:nvPr/>
          </p:nvSpPr>
          <p:spPr>
            <a:xfrm>
              <a:off x="3594619" y="3508175"/>
              <a:ext cx="1168924" cy="669302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6" name="Rettangolo con angoli arrotondati 5">
              <a:extLst>
                <a:ext uri="{FF2B5EF4-FFF2-40B4-BE49-F238E27FC236}">
                  <a16:creationId xmlns:a16="http://schemas.microsoft.com/office/drawing/2014/main" id="{E8B49765-0897-9B6A-E210-354721EC2238}"/>
                </a:ext>
              </a:extLst>
            </p:cNvPr>
            <p:cNvSpPr/>
            <p:nvPr/>
          </p:nvSpPr>
          <p:spPr>
            <a:xfrm>
              <a:off x="6838167" y="3508175"/>
              <a:ext cx="1168924" cy="669302"/>
            </a:xfrm>
            <a:prstGeom prst="roundRect">
              <a:avLst/>
            </a:prstGeom>
            <a:solidFill>
              <a:srgbClr val="CCFFCC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7" name="Rettangolo con angoli arrotondati 6">
              <a:extLst>
                <a:ext uri="{FF2B5EF4-FFF2-40B4-BE49-F238E27FC236}">
                  <a16:creationId xmlns:a16="http://schemas.microsoft.com/office/drawing/2014/main" id="{C43835CC-0BA3-D5CD-487E-858F3488FD3A}"/>
                </a:ext>
              </a:extLst>
            </p:cNvPr>
            <p:cNvSpPr/>
            <p:nvPr/>
          </p:nvSpPr>
          <p:spPr>
            <a:xfrm>
              <a:off x="9497253" y="3508175"/>
              <a:ext cx="1168924" cy="669302"/>
            </a:xfrm>
            <a:prstGeom prst="roundRect">
              <a:avLst/>
            </a:prstGeom>
            <a:solidFill>
              <a:srgbClr val="CCFFCC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8" name="Rettangolo con angoli arrotondati 7">
              <a:extLst>
                <a:ext uri="{FF2B5EF4-FFF2-40B4-BE49-F238E27FC236}">
                  <a16:creationId xmlns:a16="http://schemas.microsoft.com/office/drawing/2014/main" id="{AA2EA384-5913-53C1-D5FF-A370243929C9}"/>
                </a:ext>
              </a:extLst>
            </p:cNvPr>
            <p:cNvSpPr/>
            <p:nvPr/>
          </p:nvSpPr>
          <p:spPr>
            <a:xfrm>
              <a:off x="1955362" y="4458079"/>
              <a:ext cx="377072" cy="292231"/>
            </a:xfrm>
            <a:prstGeom prst="roundRect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9" name="Ovale 8">
              <a:extLst>
                <a:ext uri="{FF2B5EF4-FFF2-40B4-BE49-F238E27FC236}">
                  <a16:creationId xmlns:a16="http://schemas.microsoft.com/office/drawing/2014/main" id="{C93DCA20-D3BC-79F3-D10C-5EE4DF923D0F}"/>
                </a:ext>
              </a:extLst>
            </p:cNvPr>
            <p:cNvSpPr/>
            <p:nvPr/>
          </p:nvSpPr>
          <p:spPr>
            <a:xfrm>
              <a:off x="2972820" y="4453648"/>
              <a:ext cx="323088" cy="301093"/>
            </a:xfrm>
            <a:prstGeom prst="ellipse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10" name="Memoria interna 9">
              <a:extLst>
                <a:ext uri="{FF2B5EF4-FFF2-40B4-BE49-F238E27FC236}">
                  <a16:creationId xmlns:a16="http://schemas.microsoft.com/office/drawing/2014/main" id="{315CF207-72D3-5377-4BCB-77159D9D7A68}"/>
                </a:ext>
              </a:extLst>
            </p:cNvPr>
            <p:cNvSpPr/>
            <p:nvPr/>
          </p:nvSpPr>
          <p:spPr>
            <a:xfrm>
              <a:off x="5101178" y="4450741"/>
              <a:ext cx="377072" cy="306907"/>
            </a:xfrm>
            <a:prstGeom prst="flowChartInternalStorage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cxnSp>
          <p:nvCxnSpPr>
            <p:cNvPr id="11" name="Connettore a gomito 10">
              <a:extLst>
                <a:ext uri="{FF2B5EF4-FFF2-40B4-BE49-F238E27FC236}">
                  <a16:creationId xmlns:a16="http://schemas.microsoft.com/office/drawing/2014/main" id="{6725A98D-CC0B-CF88-56B2-4FF2FC6E09E9}"/>
                </a:ext>
              </a:extLst>
            </p:cNvPr>
            <p:cNvCxnSpPr>
              <a:stCxn id="9" idx="6"/>
              <a:endCxn id="5" idx="1"/>
            </p:cNvCxnSpPr>
            <p:nvPr/>
          </p:nvCxnSpPr>
          <p:spPr>
            <a:xfrm flipV="1">
              <a:off x="3295908" y="3842826"/>
              <a:ext cx="298711" cy="761369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ttore a gomito 11">
              <a:extLst>
                <a:ext uri="{FF2B5EF4-FFF2-40B4-BE49-F238E27FC236}">
                  <a16:creationId xmlns:a16="http://schemas.microsoft.com/office/drawing/2014/main" id="{978634DB-0507-8907-AC52-2963B0C08C96}"/>
                </a:ext>
              </a:extLst>
            </p:cNvPr>
            <p:cNvCxnSpPr>
              <a:cxnSpLocks/>
              <a:stCxn id="5" idx="3"/>
              <a:endCxn id="10" idx="1"/>
            </p:cNvCxnSpPr>
            <p:nvPr/>
          </p:nvCxnSpPr>
          <p:spPr>
            <a:xfrm>
              <a:off x="4763543" y="3842826"/>
              <a:ext cx="337635" cy="761369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ttore a gomito 12">
              <a:extLst>
                <a:ext uri="{FF2B5EF4-FFF2-40B4-BE49-F238E27FC236}">
                  <a16:creationId xmlns:a16="http://schemas.microsoft.com/office/drawing/2014/main" id="{8EC6D466-8054-8353-DD7B-4892A7308832}"/>
                </a:ext>
              </a:extLst>
            </p:cNvPr>
            <p:cNvCxnSpPr>
              <a:cxnSpLocks/>
              <a:stCxn id="6" idx="3"/>
              <a:endCxn id="21" idx="2"/>
            </p:cNvCxnSpPr>
            <p:nvPr/>
          </p:nvCxnSpPr>
          <p:spPr>
            <a:xfrm>
              <a:off x="8007091" y="3842826"/>
              <a:ext cx="396577" cy="761369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ttore diritto 13">
              <a:extLst>
                <a:ext uri="{FF2B5EF4-FFF2-40B4-BE49-F238E27FC236}">
                  <a16:creationId xmlns:a16="http://schemas.microsoft.com/office/drawing/2014/main" id="{4BF7C570-3AA7-8DBF-76A4-FF6F18F734DA}"/>
                </a:ext>
              </a:extLst>
            </p:cNvPr>
            <p:cNvCxnSpPr>
              <a:cxnSpLocks/>
              <a:stCxn id="8" idx="3"/>
              <a:endCxn id="9" idx="2"/>
            </p:cNvCxnSpPr>
            <p:nvPr/>
          </p:nvCxnSpPr>
          <p:spPr>
            <a:xfrm>
              <a:off x="2332434" y="4604195"/>
              <a:ext cx="64038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ombo 14">
              <a:extLst>
                <a:ext uri="{FF2B5EF4-FFF2-40B4-BE49-F238E27FC236}">
                  <a16:creationId xmlns:a16="http://schemas.microsoft.com/office/drawing/2014/main" id="{CF03E353-B13C-2DAB-26B6-7023F552191C}"/>
                </a:ext>
              </a:extLst>
            </p:cNvPr>
            <p:cNvSpPr/>
            <p:nvPr/>
          </p:nvSpPr>
          <p:spPr>
            <a:xfrm>
              <a:off x="2459523" y="4453648"/>
              <a:ext cx="377072" cy="301093"/>
            </a:xfrm>
            <a:prstGeom prst="diamond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cxnSp>
          <p:nvCxnSpPr>
            <p:cNvPr id="16" name="Connettore a gomito 15">
              <a:extLst>
                <a:ext uri="{FF2B5EF4-FFF2-40B4-BE49-F238E27FC236}">
                  <a16:creationId xmlns:a16="http://schemas.microsoft.com/office/drawing/2014/main" id="{9FC4DA22-A5BD-11D9-6D04-D04831008F4E}"/>
                </a:ext>
              </a:extLst>
            </p:cNvPr>
            <p:cNvCxnSpPr>
              <a:cxnSpLocks/>
              <a:stCxn id="20" idx="3"/>
              <a:endCxn id="7" idx="1"/>
            </p:cNvCxnSpPr>
            <p:nvPr/>
          </p:nvCxnSpPr>
          <p:spPr>
            <a:xfrm flipV="1">
              <a:off x="9216848" y="3842826"/>
              <a:ext cx="280405" cy="761369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ttore diritto 16">
              <a:extLst>
                <a:ext uri="{FF2B5EF4-FFF2-40B4-BE49-F238E27FC236}">
                  <a16:creationId xmlns:a16="http://schemas.microsoft.com/office/drawing/2014/main" id="{7B8D5007-2C64-699E-39E1-85E3C459126B}"/>
                </a:ext>
              </a:extLst>
            </p:cNvPr>
            <p:cNvCxnSpPr>
              <a:cxnSpLocks/>
            </p:cNvCxnSpPr>
            <p:nvPr/>
          </p:nvCxnSpPr>
          <p:spPr>
            <a:xfrm>
              <a:off x="5478250" y="4603230"/>
              <a:ext cx="64038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ombo 17">
              <a:extLst>
                <a:ext uri="{FF2B5EF4-FFF2-40B4-BE49-F238E27FC236}">
                  <a16:creationId xmlns:a16="http://schemas.microsoft.com/office/drawing/2014/main" id="{F2D49782-6E74-E6A7-5492-21328F6412D9}"/>
                </a:ext>
              </a:extLst>
            </p:cNvPr>
            <p:cNvSpPr/>
            <p:nvPr/>
          </p:nvSpPr>
          <p:spPr>
            <a:xfrm>
              <a:off x="6131142" y="4456555"/>
              <a:ext cx="377072" cy="301093"/>
            </a:xfrm>
            <a:prstGeom prst="diamond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cxnSp>
          <p:nvCxnSpPr>
            <p:cNvPr id="19" name="Connettore diritto 18">
              <a:extLst>
                <a:ext uri="{FF2B5EF4-FFF2-40B4-BE49-F238E27FC236}">
                  <a16:creationId xmlns:a16="http://schemas.microsoft.com/office/drawing/2014/main" id="{7162C60C-1FAD-22D7-2340-FF04C270437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03668" y="4603230"/>
              <a:ext cx="813180" cy="96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ttangolo con angoli arrotondati 19">
              <a:extLst>
                <a:ext uri="{FF2B5EF4-FFF2-40B4-BE49-F238E27FC236}">
                  <a16:creationId xmlns:a16="http://schemas.microsoft.com/office/drawing/2014/main" id="{91627A0F-5074-7F8B-A1EF-795E5B602EE0}"/>
                </a:ext>
              </a:extLst>
            </p:cNvPr>
            <p:cNvSpPr/>
            <p:nvPr/>
          </p:nvSpPr>
          <p:spPr>
            <a:xfrm>
              <a:off x="8839776" y="4458079"/>
              <a:ext cx="377072" cy="292231"/>
            </a:xfrm>
            <a:prstGeom prst="roundRect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21" name="Ovale 20">
              <a:extLst>
                <a:ext uri="{FF2B5EF4-FFF2-40B4-BE49-F238E27FC236}">
                  <a16:creationId xmlns:a16="http://schemas.microsoft.com/office/drawing/2014/main" id="{99DF4D96-AAC1-6581-3944-C2200DD5DCFC}"/>
                </a:ext>
              </a:extLst>
            </p:cNvPr>
            <p:cNvSpPr/>
            <p:nvPr/>
          </p:nvSpPr>
          <p:spPr>
            <a:xfrm>
              <a:off x="8403668" y="4453648"/>
              <a:ext cx="323088" cy="301093"/>
            </a:xfrm>
            <a:prstGeom prst="ellipse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cxnSp>
          <p:nvCxnSpPr>
            <p:cNvPr id="22" name="Connettore a gomito 21">
              <a:extLst>
                <a:ext uri="{FF2B5EF4-FFF2-40B4-BE49-F238E27FC236}">
                  <a16:creationId xmlns:a16="http://schemas.microsoft.com/office/drawing/2014/main" id="{4CD90BDF-6834-27B8-8FDD-9BC013463AB8}"/>
                </a:ext>
              </a:extLst>
            </p:cNvPr>
            <p:cNvCxnSpPr>
              <a:cxnSpLocks/>
              <a:stCxn id="7" idx="3"/>
              <a:endCxn id="23" idx="0"/>
            </p:cNvCxnSpPr>
            <p:nvPr/>
          </p:nvCxnSpPr>
          <p:spPr>
            <a:xfrm>
              <a:off x="10666177" y="3842826"/>
              <a:ext cx="344995" cy="606391"/>
            </a:xfrm>
            <a:prstGeom prst="bentConnector2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e 22">
              <a:extLst>
                <a:ext uri="{FF2B5EF4-FFF2-40B4-BE49-F238E27FC236}">
                  <a16:creationId xmlns:a16="http://schemas.microsoft.com/office/drawing/2014/main" id="{02329DEB-DC4C-5B3F-808A-CCE8D0D5ED52}"/>
                </a:ext>
              </a:extLst>
            </p:cNvPr>
            <p:cNvSpPr/>
            <p:nvPr/>
          </p:nvSpPr>
          <p:spPr>
            <a:xfrm>
              <a:off x="10849628" y="4449217"/>
              <a:ext cx="323088" cy="301093"/>
            </a:xfrm>
            <a:prstGeom prst="ellipse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24" name="Rettangolo 23">
              <a:extLst>
                <a:ext uri="{FF2B5EF4-FFF2-40B4-BE49-F238E27FC236}">
                  <a16:creationId xmlns:a16="http://schemas.microsoft.com/office/drawing/2014/main" id="{363B2CB5-7847-AB81-60B9-C01213FA5D53}"/>
                </a:ext>
              </a:extLst>
            </p:cNvPr>
            <p:cNvSpPr/>
            <p:nvPr/>
          </p:nvSpPr>
          <p:spPr>
            <a:xfrm>
              <a:off x="1847748" y="5113422"/>
              <a:ext cx="10077157" cy="358370"/>
            </a:xfrm>
            <a:prstGeom prst="rect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25" name="Rettangolo 24">
              <a:extLst>
                <a:ext uri="{FF2B5EF4-FFF2-40B4-BE49-F238E27FC236}">
                  <a16:creationId xmlns:a16="http://schemas.microsoft.com/office/drawing/2014/main" id="{8F934F40-D010-7EF4-64E5-F0B4F399BABD}"/>
                </a:ext>
              </a:extLst>
            </p:cNvPr>
            <p:cNvSpPr/>
            <p:nvPr/>
          </p:nvSpPr>
          <p:spPr>
            <a:xfrm>
              <a:off x="1847748" y="5586311"/>
              <a:ext cx="10077157" cy="358370"/>
            </a:xfrm>
            <a:prstGeom prst="rect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26" name="CasellaDiTesto 25">
              <a:extLst>
                <a:ext uri="{FF2B5EF4-FFF2-40B4-BE49-F238E27FC236}">
                  <a16:creationId xmlns:a16="http://schemas.microsoft.com/office/drawing/2014/main" id="{B2DC504E-921A-49EF-DDB2-3F343273EBB8}"/>
                </a:ext>
              </a:extLst>
            </p:cNvPr>
            <p:cNvSpPr txBox="1"/>
            <p:nvPr/>
          </p:nvSpPr>
          <p:spPr>
            <a:xfrm>
              <a:off x="5232487" y="5603437"/>
              <a:ext cx="169937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1600" b="1" dirty="0"/>
                <a:t>DATA LAKEHOUSE</a:t>
              </a:r>
            </a:p>
          </p:txBody>
        </p:sp>
        <p:cxnSp>
          <p:nvCxnSpPr>
            <p:cNvPr id="27" name="Connettore 2 26">
              <a:extLst>
                <a:ext uri="{FF2B5EF4-FFF2-40B4-BE49-F238E27FC236}">
                  <a16:creationId xmlns:a16="http://schemas.microsoft.com/office/drawing/2014/main" id="{F8582B25-66BC-FB7D-09B4-2BBF54436FEE}"/>
                </a:ext>
              </a:extLst>
            </p:cNvPr>
            <p:cNvCxnSpPr>
              <a:cxnSpLocks/>
              <a:stCxn id="5" idx="2"/>
            </p:cNvCxnSpPr>
            <p:nvPr/>
          </p:nvCxnSpPr>
          <p:spPr>
            <a:xfrm>
              <a:off x="4179081" y="4177477"/>
              <a:ext cx="0" cy="1446901"/>
            </a:xfrm>
            <a:prstGeom prst="straightConnector1">
              <a:avLst/>
            </a:prstGeom>
            <a:ln>
              <a:solidFill>
                <a:srgbClr val="0000FF"/>
              </a:solidFill>
              <a:prstDash val="lg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ttore 2 27">
              <a:extLst>
                <a:ext uri="{FF2B5EF4-FFF2-40B4-BE49-F238E27FC236}">
                  <a16:creationId xmlns:a16="http://schemas.microsoft.com/office/drawing/2014/main" id="{7C5937BE-07A6-607E-FB0E-AB113FD04032}"/>
                </a:ext>
              </a:extLst>
            </p:cNvPr>
            <p:cNvCxnSpPr>
              <a:cxnSpLocks/>
            </p:cNvCxnSpPr>
            <p:nvPr/>
          </p:nvCxnSpPr>
          <p:spPr>
            <a:xfrm>
              <a:off x="7422629" y="4177477"/>
              <a:ext cx="0" cy="1446901"/>
            </a:xfrm>
            <a:prstGeom prst="straightConnector1">
              <a:avLst/>
            </a:prstGeom>
            <a:ln>
              <a:solidFill>
                <a:srgbClr val="0000FF"/>
              </a:solidFill>
              <a:prstDash val="lg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ttore 2 28">
              <a:extLst>
                <a:ext uri="{FF2B5EF4-FFF2-40B4-BE49-F238E27FC236}">
                  <a16:creationId xmlns:a16="http://schemas.microsoft.com/office/drawing/2014/main" id="{73015DE0-BECF-44C0-8BA0-2FB81902D37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055101" y="4185904"/>
              <a:ext cx="273" cy="1446901"/>
            </a:xfrm>
            <a:prstGeom prst="straightConnector1">
              <a:avLst/>
            </a:prstGeom>
            <a:ln>
              <a:solidFill>
                <a:srgbClr val="0000FF"/>
              </a:solidFill>
              <a:prstDash val="lg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CasellaDiTesto 29">
              <a:extLst>
                <a:ext uri="{FF2B5EF4-FFF2-40B4-BE49-F238E27FC236}">
                  <a16:creationId xmlns:a16="http://schemas.microsoft.com/office/drawing/2014/main" id="{AC929A34-347A-ACB6-A8C8-3C6CB2191BBD}"/>
                </a:ext>
              </a:extLst>
            </p:cNvPr>
            <p:cNvSpPr txBox="1"/>
            <p:nvPr/>
          </p:nvSpPr>
          <p:spPr>
            <a:xfrm>
              <a:off x="5272506" y="5122849"/>
              <a:ext cx="4921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600" b="1" dirty="0"/>
                <a:t>A.I.</a:t>
              </a:r>
            </a:p>
          </p:txBody>
        </p:sp>
        <p:sp>
          <p:nvSpPr>
            <p:cNvPr id="31" name="Rettangolo con angoli arrotondati 30">
              <a:extLst>
                <a:ext uri="{FF2B5EF4-FFF2-40B4-BE49-F238E27FC236}">
                  <a16:creationId xmlns:a16="http://schemas.microsoft.com/office/drawing/2014/main" id="{8AC261EB-2194-FEAC-C55C-CBAB4756F75E}"/>
                </a:ext>
              </a:extLst>
            </p:cNvPr>
            <p:cNvSpPr/>
            <p:nvPr/>
          </p:nvSpPr>
          <p:spPr>
            <a:xfrm>
              <a:off x="5621845" y="4458079"/>
              <a:ext cx="377072" cy="292231"/>
            </a:xfrm>
            <a:prstGeom prst="roundRect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32" name="Freccia a destra 31">
              <a:extLst>
                <a:ext uri="{FF2B5EF4-FFF2-40B4-BE49-F238E27FC236}">
                  <a16:creationId xmlns:a16="http://schemas.microsoft.com/office/drawing/2014/main" id="{4C379BB0-4233-926E-491B-1559D6897FF1}"/>
                </a:ext>
              </a:extLst>
            </p:cNvPr>
            <p:cNvSpPr/>
            <p:nvPr/>
          </p:nvSpPr>
          <p:spPr>
            <a:xfrm rot="16200000">
              <a:off x="5558714" y="4840851"/>
              <a:ext cx="514126" cy="209405"/>
            </a:xfrm>
            <a:prstGeom prst="rightArrow">
              <a:avLst/>
            </a:prstGeom>
            <a:solidFill>
              <a:srgbClr val="FFFF99"/>
            </a:solidFill>
            <a:ln>
              <a:solidFill>
                <a:srgbClr val="E61F3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cxnSp>
          <p:nvCxnSpPr>
            <p:cNvPr id="33" name="Connettore diritto 32">
              <a:extLst>
                <a:ext uri="{FF2B5EF4-FFF2-40B4-BE49-F238E27FC236}">
                  <a16:creationId xmlns:a16="http://schemas.microsoft.com/office/drawing/2014/main" id="{0EB6A577-80A2-6958-E4A1-7B9312F727A7}"/>
                </a:ext>
              </a:extLst>
            </p:cNvPr>
            <p:cNvCxnSpPr/>
            <p:nvPr/>
          </p:nvCxnSpPr>
          <p:spPr>
            <a:xfrm>
              <a:off x="311176" y="3410767"/>
              <a:ext cx="1234911" cy="0"/>
            </a:xfrm>
            <a:prstGeom prst="line">
              <a:avLst/>
            </a:prstGeom>
            <a:ln w="571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ttore diritto 33">
              <a:extLst>
                <a:ext uri="{FF2B5EF4-FFF2-40B4-BE49-F238E27FC236}">
                  <a16:creationId xmlns:a16="http://schemas.microsoft.com/office/drawing/2014/main" id="{93923FBC-E1CC-CCEA-A9D6-3E8A7C78412A}"/>
                </a:ext>
              </a:extLst>
            </p:cNvPr>
            <p:cNvCxnSpPr/>
            <p:nvPr/>
          </p:nvCxnSpPr>
          <p:spPr>
            <a:xfrm>
              <a:off x="311176" y="4307885"/>
              <a:ext cx="1234911" cy="0"/>
            </a:xfrm>
            <a:prstGeom prst="line">
              <a:avLst/>
            </a:prstGeom>
            <a:ln w="571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ttore diritto 34">
              <a:extLst>
                <a:ext uri="{FF2B5EF4-FFF2-40B4-BE49-F238E27FC236}">
                  <a16:creationId xmlns:a16="http://schemas.microsoft.com/office/drawing/2014/main" id="{780BE5AA-4A73-AC86-73C1-0F1BEFC2A439}"/>
                </a:ext>
              </a:extLst>
            </p:cNvPr>
            <p:cNvCxnSpPr/>
            <p:nvPr/>
          </p:nvCxnSpPr>
          <p:spPr>
            <a:xfrm>
              <a:off x="311176" y="5949065"/>
              <a:ext cx="1234911" cy="0"/>
            </a:xfrm>
            <a:prstGeom prst="line">
              <a:avLst/>
            </a:prstGeom>
            <a:ln w="571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6" name="Immagine 35">
              <a:extLst>
                <a:ext uri="{FF2B5EF4-FFF2-40B4-BE49-F238E27FC236}">
                  <a16:creationId xmlns:a16="http://schemas.microsoft.com/office/drawing/2014/main" id="{2394097A-6BCE-3DFE-C7AA-EDD61200A7C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674131" y="5050269"/>
              <a:ext cx="513685" cy="436262"/>
            </a:xfrm>
            <a:prstGeom prst="rect">
              <a:avLst/>
            </a:prstGeom>
          </p:spPr>
        </p:pic>
        <p:pic>
          <p:nvPicPr>
            <p:cNvPr id="37" name="Immagine 36">
              <a:extLst>
                <a:ext uri="{FF2B5EF4-FFF2-40B4-BE49-F238E27FC236}">
                  <a16:creationId xmlns:a16="http://schemas.microsoft.com/office/drawing/2014/main" id="{0FEE5499-EBCC-3874-EE33-3BAC548558D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149022" y="5058146"/>
              <a:ext cx="416190" cy="426508"/>
            </a:xfrm>
            <a:prstGeom prst="rect">
              <a:avLst/>
            </a:prstGeom>
          </p:spPr>
        </p:pic>
        <p:sp>
          <p:nvSpPr>
            <p:cNvPr id="38" name="CasellaDiTesto 37">
              <a:extLst>
                <a:ext uri="{FF2B5EF4-FFF2-40B4-BE49-F238E27FC236}">
                  <a16:creationId xmlns:a16="http://schemas.microsoft.com/office/drawing/2014/main" id="{F748C660-BC32-DDE6-35BA-35E19F10854A}"/>
                </a:ext>
              </a:extLst>
            </p:cNvPr>
            <p:cNvSpPr txBox="1"/>
            <p:nvPr/>
          </p:nvSpPr>
          <p:spPr>
            <a:xfrm>
              <a:off x="8614917" y="5124495"/>
              <a:ext cx="56302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600" b="1" dirty="0"/>
                <a:t>RPA</a:t>
              </a:r>
            </a:p>
          </p:txBody>
        </p:sp>
        <p:pic>
          <p:nvPicPr>
            <p:cNvPr id="39" name="Immagine 38">
              <a:extLst>
                <a:ext uri="{FF2B5EF4-FFF2-40B4-BE49-F238E27FC236}">
                  <a16:creationId xmlns:a16="http://schemas.microsoft.com/office/drawing/2014/main" id="{6B019B59-9107-D29E-82C3-6A45F55D4C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673001" y="5073501"/>
              <a:ext cx="413030" cy="413030"/>
            </a:xfrm>
            <a:prstGeom prst="rect">
              <a:avLst/>
            </a:prstGeom>
          </p:spPr>
        </p:pic>
        <p:sp>
          <p:nvSpPr>
            <p:cNvPr id="40" name="CasellaDiTesto 39">
              <a:extLst>
                <a:ext uri="{FF2B5EF4-FFF2-40B4-BE49-F238E27FC236}">
                  <a16:creationId xmlns:a16="http://schemas.microsoft.com/office/drawing/2014/main" id="{7D96832D-E47C-EE11-86D9-453219F239AF}"/>
                </a:ext>
              </a:extLst>
            </p:cNvPr>
            <p:cNvSpPr txBox="1"/>
            <p:nvPr/>
          </p:nvSpPr>
          <p:spPr>
            <a:xfrm>
              <a:off x="3152318" y="5122849"/>
              <a:ext cx="4921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600" b="1" dirty="0"/>
                <a:t>IOT</a:t>
              </a:r>
            </a:p>
          </p:txBody>
        </p:sp>
        <p:pic>
          <p:nvPicPr>
            <p:cNvPr id="41" name="Immagine 40">
              <a:extLst>
                <a:ext uri="{FF2B5EF4-FFF2-40B4-BE49-F238E27FC236}">
                  <a16:creationId xmlns:a16="http://schemas.microsoft.com/office/drawing/2014/main" id="{A1C6E504-6BBC-9470-464C-A0DA53FC60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772326" y="5624378"/>
              <a:ext cx="359511" cy="425829"/>
            </a:xfrm>
            <a:prstGeom prst="rect">
              <a:avLst/>
            </a:prstGeom>
          </p:spPr>
        </p:pic>
        <p:sp>
          <p:nvSpPr>
            <p:cNvPr id="42" name="CasellaDiTesto 41">
              <a:extLst>
                <a:ext uri="{FF2B5EF4-FFF2-40B4-BE49-F238E27FC236}">
                  <a16:creationId xmlns:a16="http://schemas.microsoft.com/office/drawing/2014/main" id="{81A7ECED-9E9B-DE65-2803-2941F623E00B}"/>
                </a:ext>
              </a:extLst>
            </p:cNvPr>
            <p:cNvSpPr txBox="1"/>
            <p:nvPr/>
          </p:nvSpPr>
          <p:spPr>
            <a:xfrm>
              <a:off x="114225" y="3474375"/>
              <a:ext cx="169682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400" b="1" dirty="0">
                  <a:solidFill>
                    <a:srgbClr val="0000FF"/>
                  </a:solidFill>
                </a:rPr>
                <a:t>Enterprise Information System (ie CRM/SRM + ERP)</a:t>
              </a:r>
            </a:p>
          </p:txBody>
        </p:sp>
        <p:sp>
          <p:nvSpPr>
            <p:cNvPr id="43" name="CasellaDiTesto 42">
              <a:extLst>
                <a:ext uri="{FF2B5EF4-FFF2-40B4-BE49-F238E27FC236}">
                  <a16:creationId xmlns:a16="http://schemas.microsoft.com/office/drawing/2014/main" id="{1BCB4A12-3E4C-6BB4-7B44-FCBEA234A534}"/>
                </a:ext>
              </a:extLst>
            </p:cNvPr>
            <p:cNvSpPr txBox="1"/>
            <p:nvPr/>
          </p:nvSpPr>
          <p:spPr>
            <a:xfrm>
              <a:off x="102218" y="4636368"/>
              <a:ext cx="169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400" b="1" dirty="0">
                  <a:solidFill>
                    <a:srgbClr val="0000FF"/>
                  </a:solidFill>
                </a:rPr>
                <a:t>Cloud Productivity </a:t>
              </a:r>
            </a:p>
            <a:p>
              <a:r>
                <a:rPr lang="en-AU" sz="1400" b="1" dirty="0">
                  <a:solidFill>
                    <a:srgbClr val="0000FF"/>
                  </a:solidFill>
                </a:rPr>
                <a:t>and Communication</a:t>
              </a:r>
            </a:p>
            <a:p>
              <a:r>
                <a:rPr lang="en-AU" sz="1400" b="1" dirty="0">
                  <a:solidFill>
                    <a:srgbClr val="0000FF"/>
                  </a:solidFill>
                </a:rPr>
                <a:t>Platform</a:t>
              </a:r>
            </a:p>
            <a:p>
              <a:r>
                <a:rPr lang="en-AU" sz="1400" b="1" dirty="0">
                  <a:solidFill>
                    <a:srgbClr val="0000FF"/>
                  </a:solidFill>
                </a:rPr>
                <a:t>(ie Microsoft 365)</a:t>
              </a:r>
            </a:p>
          </p:txBody>
        </p:sp>
        <p:pic>
          <p:nvPicPr>
            <p:cNvPr id="44" name="Immagine 43">
              <a:extLst>
                <a:ext uri="{FF2B5EF4-FFF2-40B4-BE49-F238E27FC236}">
                  <a16:creationId xmlns:a16="http://schemas.microsoft.com/office/drawing/2014/main" id="{DC35AC58-BEF7-8EFA-BEB4-5807CF7811D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1250912" y="4455465"/>
              <a:ext cx="262224" cy="272952"/>
            </a:xfrm>
            <a:prstGeom prst="rect">
              <a:avLst/>
            </a:prstGeom>
          </p:spPr>
        </p:pic>
        <p:pic>
          <p:nvPicPr>
            <p:cNvPr id="45" name="Immagine 44">
              <a:extLst>
                <a:ext uri="{FF2B5EF4-FFF2-40B4-BE49-F238E27FC236}">
                  <a16:creationId xmlns:a16="http://schemas.microsoft.com/office/drawing/2014/main" id="{F5D360E7-8BBA-1D39-3737-F67C2FBB5BA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300781" y="5063486"/>
              <a:ext cx="490173" cy="490173"/>
            </a:xfrm>
            <a:prstGeom prst="rect">
              <a:avLst/>
            </a:prstGeom>
          </p:spPr>
        </p:pic>
        <p:sp>
          <p:nvSpPr>
            <p:cNvPr id="46" name="CasellaDiTesto 45">
              <a:extLst>
                <a:ext uri="{FF2B5EF4-FFF2-40B4-BE49-F238E27FC236}">
                  <a16:creationId xmlns:a16="http://schemas.microsoft.com/office/drawing/2014/main" id="{8C908A0C-C9D7-46E6-2A23-6488F47B2FAF}"/>
                </a:ext>
              </a:extLst>
            </p:cNvPr>
            <p:cNvSpPr txBox="1"/>
            <p:nvPr/>
          </p:nvSpPr>
          <p:spPr>
            <a:xfrm>
              <a:off x="10758293" y="5110575"/>
              <a:ext cx="127683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600" b="1" dirty="0"/>
                <a:t>DOC. Mgnt</a:t>
              </a:r>
            </a:p>
          </p:txBody>
        </p:sp>
        <p:sp>
          <p:nvSpPr>
            <p:cNvPr id="47" name="CasellaDiTesto 46">
              <a:extLst>
                <a:ext uri="{FF2B5EF4-FFF2-40B4-BE49-F238E27FC236}">
                  <a16:creationId xmlns:a16="http://schemas.microsoft.com/office/drawing/2014/main" id="{A997DA1F-7517-8290-364C-BAE267BDC0E0}"/>
                </a:ext>
              </a:extLst>
            </p:cNvPr>
            <p:cNvSpPr txBox="1"/>
            <p:nvPr/>
          </p:nvSpPr>
          <p:spPr>
            <a:xfrm>
              <a:off x="7175009" y="5618027"/>
              <a:ext cx="26324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b="1" dirty="0" err="1"/>
                <a:t>structured</a:t>
              </a:r>
              <a:r>
                <a:rPr lang="it-IT" sz="1400" b="1" dirty="0"/>
                <a:t> and </a:t>
              </a:r>
              <a:r>
                <a:rPr lang="it-IT" sz="1400" b="1" dirty="0" err="1"/>
                <a:t>unstructured</a:t>
              </a:r>
              <a:r>
                <a:rPr lang="it-IT" sz="1400" b="1" dirty="0"/>
                <a:t> info</a:t>
              </a:r>
            </a:p>
          </p:txBody>
        </p:sp>
        <p:sp>
          <p:nvSpPr>
            <p:cNvPr id="48" name="CasellaDiTesto 47">
              <a:extLst>
                <a:ext uri="{FF2B5EF4-FFF2-40B4-BE49-F238E27FC236}">
                  <a16:creationId xmlns:a16="http://schemas.microsoft.com/office/drawing/2014/main" id="{0C63E27E-FB4A-E133-BD28-33BB8696EFF7}"/>
                </a:ext>
              </a:extLst>
            </p:cNvPr>
            <p:cNvSpPr txBox="1"/>
            <p:nvPr/>
          </p:nvSpPr>
          <p:spPr>
            <a:xfrm>
              <a:off x="3699654" y="3712159"/>
              <a:ext cx="103419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" b="1" dirty="0" err="1"/>
                <a:t>Transaction</a:t>
              </a:r>
              <a:r>
                <a:rPr lang="it-IT" sz="1200" b="1" dirty="0"/>
                <a:t> #</a:t>
              </a:r>
            </a:p>
          </p:txBody>
        </p:sp>
        <p:sp>
          <p:nvSpPr>
            <p:cNvPr id="49" name="CasellaDiTesto 48">
              <a:extLst>
                <a:ext uri="{FF2B5EF4-FFF2-40B4-BE49-F238E27FC236}">
                  <a16:creationId xmlns:a16="http://schemas.microsoft.com/office/drawing/2014/main" id="{DB91F9FD-D6E0-7C9F-2BD7-28480AAE009B}"/>
                </a:ext>
              </a:extLst>
            </p:cNvPr>
            <p:cNvSpPr txBox="1"/>
            <p:nvPr/>
          </p:nvSpPr>
          <p:spPr>
            <a:xfrm>
              <a:off x="6914959" y="3712159"/>
              <a:ext cx="103419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" b="1" dirty="0" err="1"/>
                <a:t>Transaction</a:t>
              </a:r>
              <a:r>
                <a:rPr lang="it-IT" sz="1200" b="1" dirty="0"/>
                <a:t> #</a:t>
              </a:r>
            </a:p>
          </p:txBody>
        </p:sp>
        <p:sp>
          <p:nvSpPr>
            <p:cNvPr id="50" name="CasellaDiTesto 49">
              <a:extLst>
                <a:ext uri="{FF2B5EF4-FFF2-40B4-BE49-F238E27FC236}">
                  <a16:creationId xmlns:a16="http://schemas.microsoft.com/office/drawing/2014/main" id="{818924E1-6F2E-705B-6B93-AD8B1443D28A}"/>
                </a:ext>
              </a:extLst>
            </p:cNvPr>
            <p:cNvSpPr txBox="1"/>
            <p:nvPr/>
          </p:nvSpPr>
          <p:spPr>
            <a:xfrm>
              <a:off x="9574045" y="3712159"/>
              <a:ext cx="103419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" b="1" dirty="0" err="1"/>
                <a:t>Transaction</a:t>
              </a:r>
              <a:r>
                <a:rPr lang="it-IT" sz="1200" b="1" dirty="0"/>
                <a:t> #</a:t>
              </a:r>
            </a:p>
          </p:txBody>
        </p:sp>
        <p:sp>
          <p:nvSpPr>
            <p:cNvPr id="51" name="CasellaDiTesto 50">
              <a:extLst>
                <a:ext uri="{FF2B5EF4-FFF2-40B4-BE49-F238E27FC236}">
                  <a16:creationId xmlns:a16="http://schemas.microsoft.com/office/drawing/2014/main" id="{82BC4865-A886-5A21-97B7-17F4804A0B25}"/>
                </a:ext>
              </a:extLst>
            </p:cNvPr>
            <p:cNvSpPr txBox="1"/>
            <p:nvPr/>
          </p:nvSpPr>
          <p:spPr>
            <a:xfrm>
              <a:off x="4055296" y="3488315"/>
              <a:ext cx="73609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000" b="1" dirty="0"/>
                <a:t>CRM/SRM</a:t>
              </a:r>
            </a:p>
          </p:txBody>
        </p:sp>
        <p:sp>
          <p:nvSpPr>
            <p:cNvPr id="52" name="CasellaDiTesto 51">
              <a:extLst>
                <a:ext uri="{FF2B5EF4-FFF2-40B4-BE49-F238E27FC236}">
                  <a16:creationId xmlns:a16="http://schemas.microsoft.com/office/drawing/2014/main" id="{F2B7B250-D06C-0448-2F94-E1E8192C0E9E}"/>
                </a:ext>
              </a:extLst>
            </p:cNvPr>
            <p:cNvSpPr txBox="1"/>
            <p:nvPr/>
          </p:nvSpPr>
          <p:spPr>
            <a:xfrm>
              <a:off x="7605479" y="3488315"/>
              <a:ext cx="38824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000" b="1" dirty="0"/>
                <a:t>ERP</a:t>
              </a:r>
            </a:p>
          </p:txBody>
        </p:sp>
        <p:sp>
          <p:nvSpPr>
            <p:cNvPr id="53" name="CasellaDiTesto 52">
              <a:extLst>
                <a:ext uri="{FF2B5EF4-FFF2-40B4-BE49-F238E27FC236}">
                  <a16:creationId xmlns:a16="http://schemas.microsoft.com/office/drawing/2014/main" id="{D9201472-8E14-B51A-F603-2E0F8EE21BBC}"/>
                </a:ext>
              </a:extLst>
            </p:cNvPr>
            <p:cNvSpPr txBox="1"/>
            <p:nvPr/>
          </p:nvSpPr>
          <p:spPr>
            <a:xfrm>
              <a:off x="10277929" y="3489969"/>
              <a:ext cx="38824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000" b="1" dirty="0"/>
                <a:t>ERP</a:t>
              </a:r>
            </a:p>
          </p:txBody>
        </p:sp>
        <p:cxnSp>
          <p:nvCxnSpPr>
            <p:cNvPr id="54" name="Connettore diritto 53">
              <a:extLst>
                <a:ext uri="{FF2B5EF4-FFF2-40B4-BE49-F238E27FC236}">
                  <a16:creationId xmlns:a16="http://schemas.microsoft.com/office/drawing/2014/main" id="{E6119DF2-AF97-9E61-7479-C4276F329E4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75178" y="3654094"/>
              <a:ext cx="1478527" cy="4534"/>
            </a:xfrm>
            <a:prstGeom prst="line">
              <a:avLst/>
            </a:prstGeom>
            <a:ln w="762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nettore diritto 54">
              <a:extLst>
                <a:ext uri="{FF2B5EF4-FFF2-40B4-BE49-F238E27FC236}">
                  <a16:creationId xmlns:a16="http://schemas.microsoft.com/office/drawing/2014/main" id="{BD769390-CD84-296E-FFF3-297A5E8AC75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17618" y="3657273"/>
              <a:ext cx="507185" cy="4938"/>
            </a:xfrm>
            <a:prstGeom prst="line">
              <a:avLst/>
            </a:prstGeom>
            <a:ln w="76200">
              <a:solidFill>
                <a:srgbClr val="CC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ttore diritto 55">
              <a:extLst>
                <a:ext uri="{FF2B5EF4-FFF2-40B4-BE49-F238E27FC236}">
                  <a16:creationId xmlns:a16="http://schemas.microsoft.com/office/drawing/2014/main" id="{8D2F30E7-04AE-1489-C64F-03D735E33F2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36229" y="3662211"/>
              <a:ext cx="1447660" cy="11962"/>
            </a:xfrm>
            <a:prstGeom prst="line">
              <a:avLst/>
            </a:prstGeom>
            <a:ln w="76200">
              <a:solidFill>
                <a:srgbClr val="CC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Freccia a pentagono 56">
              <a:extLst>
                <a:ext uri="{FF2B5EF4-FFF2-40B4-BE49-F238E27FC236}">
                  <a16:creationId xmlns:a16="http://schemas.microsoft.com/office/drawing/2014/main" id="{52475CEB-512B-2FCA-4788-1770E429CDD4}"/>
                </a:ext>
              </a:extLst>
            </p:cNvPr>
            <p:cNvSpPr/>
            <p:nvPr/>
          </p:nvSpPr>
          <p:spPr>
            <a:xfrm>
              <a:off x="6253705" y="3573651"/>
              <a:ext cx="212251" cy="160885"/>
            </a:xfrm>
            <a:prstGeom prst="homePlate">
              <a:avLst/>
            </a:prstGeom>
            <a:solidFill>
              <a:schemeClr val="bg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58" name="Connettore a gomito 57">
              <a:extLst>
                <a:ext uri="{FF2B5EF4-FFF2-40B4-BE49-F238E27FC236}">
                  <a16:creationId xmlns:a16="http://schemas.microsoft.com/office/drawing/2014/main" id="{E3D07F98-FBA1-916D-FC64-FE5762316803}"/>
                </a:ext>
              </a:extLst>
            </p:cNvPr>
            <p:cNvCxnSpPr>
              <a:stCxn id="18" idx="0"/>
              <a:endCxn id="57" idx="2"/>
            </p:cNvCxnSpPr>
            <p:nvPr/>
          </p:nvCxnSpPr>
          <p:spPr>
            <a:xfrm rot="16200000" flipV="1">
              <a:off x="5958635" y="4095511"/>
              <a:ext cx="722019" cy="69"/>
            </a:xfrm>
            <a:prstGeom prst="bentConnector3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CasellaDiTesto 60">
            <a:extLst>
              <a:ext uri="{FF2B5EF4-FFF2-40B4-BE49-F238E27FC236}">
                <a16:creationId xmlns:a16="http://schemas.microsoft.com/office/drawing/2014/main" id="{6CAA9637-1A5B-73F1-A44F-78F3C1DA0AB4}"/>
              </a:ext>
            </a:extLst>
          </p:cNvPr>
          <p:cNvSpPr txBox="1"/>
          <p:nvPr/>
        </p:nvSpPr>
        <p:spPr>
          <a:xfrm>
            <a:off x="735254" y="1218008"/>
            <a:ext cx="5279053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400" b="1" dirty="0"/>
              <a:t> Quanta parte di processo viene svolta al di fuori dei Sistemi   </a:t>
            </a:r>
            <a:br>
              <a:rPr lang="it-IT" sz="1400" b="1" dirty="0"/>
            </a:br>
            <a:r>
              <a:rPr lang="it-IT" sz="1400" b="1" dirty="0"/>
              <a:t>  Enterprise e quanta attraverso tool di office automation?</a:t>
            </a:r>
          </a:p>
        </p:txBody>
      </p:sp>
      <p:sp>
        <p:nvSpPr>
          <p:cNvPr id="62" name="CasellaDiTesto 61">
            <a:extLst>
              <a:ext uri="{FF2B5EF4-FFF2-40B4-BE49-F238E27FC236}">
                <a16:creationId xmlns:a16="http://schemas.microsoft.com/office/drawing/2014/main" id="{BDC66F0C-2882-C529-39FC-E2CB2F8458EB}"/>
              </a:ext>
            </a:extLst>
          </p:cNvPr>
          <p:cNvSpPr txBox="1"/>
          <p:nvPr/>
        </p:nvSpPr>
        <p:spPr>
          <a:xfrm>
            <a:off x="591885" y="1799149"/>
            <a:ext cx="23437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9388" indent="-179388">
              <a:buFont typeface="Arial" panose="020B0604020202020204" pitchFamily="34" charset="0"/>
              <a:buChar char="•"/>
            </a:pPr>
            <a:r>
              <a:rPr lang="it-IT" sz="1200" dirty="0"/>
              <a:t>Raccolta info da clienti/fornitori</a:t>
            </a:r>
          </a:p>
        </p:txBody>
      </p:sp>
      <p:sp>
        <p:nvSpPr>
          <p:cNvPr id="63" name="CasellaDiTesto 62">
            <a:extLst>
              <a:ext uri="{FF2B5EF4-FFF2-40B4-BE49-F238E27FC236}">
                <a16:creationId xmlns:a16="http://schemas.microsoft.com/office/drawing/2014/main" id="{8464FEB6-76E7-F5E3-8D18-721E3CE393D9}"/>
              </a:ext>
            </a:extLst>
          </p:cNvPr>
          <p:cNvSpPr txBox="1"/>
          <p:nvPr/>
        </p:nvSpPr>
        <p:spPr>
          <a:xfrm>
            <a:off x="599026" y="2090563"/>
            <a:ext cx="35215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9388" indent="-179388">
              <a:buFont typeface="Arial" panose="020B0604020202020204" pitchFamily="34" charset="0"/>
              <a:buChar char="•"/>
            </a:pPr>
            <a:r>
              <a:rPr lang="it-IT" sz="1200" dirty="0"/>
              <a:t>Organizzazione e Comprensione delle informazioni</a:t>
            </a:r>
          </a:p>
        </p:txBody>
      </p:sp>
      <p:sp>
        <p:nvSpPr>
          <p:cNvPr id="64" name="CasellaDiTesto 63">
            <a:extLst>
              <a:ext uri="{FF2B5EF4-FFF2-40B4-BE49-F238E27FC236}">
                <a16:creationId xmlns:a16="http://schemas.microsoft.com/office/drawing/2014/main" id="{178B2A68-F09B-3176-EE0D-A95A5E384B82}"/>
              </a:ext>
            </a:extLst>
          </p:cNvPr>
          <p:cNvSpPr txBox="1"/>
          <p:nvPr/>
        </p:nvSpPr>
        <p:spPr>
          <a:xfrm>
            <a:off x="2975650" y="1801261"/>
            <a:ext cx="20110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9388" indent="-179388">
              <a:buFont typeface="Arial" panose="020B0604020202020204" pitchFamily="34" charset="0"/>
              <a:buChar char="•"/>
            </a:pPr>
            <a:r>
              <a:rPr lang="it-IT" sz="1200" dirty="0"/>
              <a:t>Scambio documentazione </a:t>
            </a:r>
          </a:p>
        </p:txBody>
      </p:sp>
      <p:sp>
        <p:nvSpPr>
          <p:cNvPr id="65" name="CasellaDiTesto 64">
            <a:extLst>
              <a:ext uri="{FF2B5EF4-FFF2-40B4-BE49-F238E27FC236}">
                <a16:creationId xmlns:a16="http://schemas.microsoft.com/office/drawing/2014/main" id="{E085B6A5-6152-952B-D8F0-05C2FA6F0E48}"/>
              </a:ext>
            </a:extLst>
          </p:cNvPr>
          <p:cNvSpPr txBox="1"/>
          <p:nvPr/>
        </p:nvSpPr>
        <p:spPr>
          <a:xfrm>
            <a:off x="4025121" y="2106445"/>
            <a:ext cx="20740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9388" indent="-179388">
              <a:buFont typeface="Arial" panose="020B0604020202020204" pitchFamily="34" charset="0"/>
              <a:buChar char="•"/>
            </a:pPr>
            <a:r>
              <a:rPr lang="it-IT" sz="1200" dirty="0"/>
              <a:t>Ricerca di soluzioni ottimali</a:t>
            </a:r>
          </a:p>
        </p:txBody>
      </p:sp>
      <p:sp>
        <p:nvSpPr>
          <p:cNvPr id="66" name="CasellaDiTesto 65">
            <a:extLst>
              <a:ext uri="{FF2B5EF4-FFF2-40B4-BE49-F238E27FC236}">
                <a16:creationId xmlns:a16="http://schemas.microsoft.com/office/drawing/2014/main" id="{9266C014-B3EB-5F97-BE3D-155AFDEB03EC}"/>
              </a:ext>
            </a:extLst>
          </p:cNvPr>
          <p:cNvSpPr txBox="1"/>
          <p:nvPr/>
        </p:nvSpPr>
        <p:spPr>
          <a:xfrm>
            <a:off x="599026" y="2407483"/>
            <a:ext cx="19876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9388" indent="-179388">
              <a:buFont typeface="Arial" panose="020B0604020202020204" pitchFamily="34" charset="0"/>
              <a:buChar char="•"/>
            </a:pPr>
            <a:r>
              <a:rPr lang="it-IT" sz="1200" dirty="0"/>
              <a:t>Valutazioni e Negoziazioni</a:t>
            </a:r>
          </a:p>
        </p:txBody>
      </p:sp>
      <p:sp>
        <p:nvSpPr>
          <p:cNvPr id="67" name="CasellaDiTesto 66">
            <a:extLst>
              <a:ext uri="{FF2B5EF4-FFF2-40B4-BE49-F238E27FC236}">
                <a16:creationId xmlns:a16="http://schemas.microsoft.com/office/drawing/2014/main" id="{B21AD8AD-3099-7263-AEF8-8B44363C65A0}"/>
              </a:ext>
            </a:extLst>
          </p:cNvPr>
          <p:cNvSpPr txBox="1"/>
          <p:nvPr/>
        </p:nvSpPr>
        <p:spPr>
          <a:xfrm>
            <a:off x="2617570" y="2418524"/>
            <a:ext cx="29817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9388" indent="-179388">
              <a:buFont typeface="Arial" panose="020B0604020202020204" pitchFamily="34" charset="0"/>
              <a:buChar char="•"/>
            </a:pPr>
            <a:r>
              <a:rPr lang="it-IT" sz="1200" dirty="0"/>
              <a:t>Decisioni / Autorizzazioni / Comunicazioni</a:t>
            </a:r>
          </a:p>
        </p:txBody>
      </p:sp>
      <p:sp>
        <p:nvSpPr>
          <p:cNvPr id="68" name="CasellaDiTesto 67">
            <a:extLst>
              <a:ext uri="{FF2B5EF4-FFF2-40B4-BE49-F238E27FC236}">
                <a16:creationId xmlns:a16="http://schemas.microsoft.com/office/drawing/2014/main" id="{EB58985D-64E7-CCAC-E9DE-17CD0FFBA7FF}"/>
              </a:ext>
            </a:extLst>
          </p:cNvPr>
          <p:cNvSpPr txBox="1"/>
          <p:nvPr/>
        </p:nvSpPr>
        <p:spPr>
          <a:xfrm rot="20143600">
            <a:off x="48072" y="1599768"/>
            <a:ext cx="6270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i="1" u="sng" dirty="0"/>
              <a:t>esempi</a:t>
            </a:r>
          </a:p>
        </p:txBody>
      </p:sp>
      <p:pic>
        <p:nvPicPr>
          <p:cNvPr id="69" name="Immagine 68">
            <a:extLst>
              <a:ext uri="{FF2B5EF4-FFF2-40B4-BE49-F238E27FC236}">
                <a16:creationId xmlns:a16="http://schemas.microsoft.com/office/drawing/2014/main" id="{067830CA-F198-4FFF-0C09-F98FAE7724DD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81933" y="1152584"/>
            <a:ext cx="650008" cy="647119"/>
          </a:xfrm>
          <a:prstGeom prst="rect">
            <a:avLst/>
          </a:prstGeom>
          <a:ln>
            <a:noFill/>
          </a:ln>
        </p:spPr>
      </p:pic>
      <p:sp>
        <p:nvSpPr>
          <p:cNvPr id="70" name="CasellaDiTesto 69">
            <a:extLst>
              <a:ext uri="{FF2B5EF4-FFF2-40B4-BE49-F238E27FC236}">
                <a16:creationId xmlns:a16="http://schemas.microsoft.com/office/drawing/2014/main" id="{8A3B795F-1C22-D424-8BBC-78EEAB582B49}"/>
              </a:ext>
            </a:extLst>
          </p:cNvPr>
          <p:cNvSpPr txBox="1"/>
          <p:nvPr/>
        </p:nvSpPr>
        <p:spPr>
          <a:xfrm>
            <a:off x="6151265" y="1219506"/>
            <a:ext cx="5647571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400" b="1" dirty="0"/>
              <a:t> Quante informazioni strategiche per l’impresa potrebbero essere</a:t>
            </a:r>
          </a:p>
          <a:p>
            <a:r>
              <a:rPr lang="it-IT" sz="1400" b="1" dirty="0"/>
              <a:t> recuperate, riutilizzate e infine generare nuova conoscenza?</a:t>
            </a:r>
          </a:p>
        </p:txBody>
      </p:sp>
      <p:pic>
        <p:nvPicPr>
          <p:cNvPr id="71" name="Immagine 70">
            <a:extLst>
              <a:ext uri="{FF2B5EF4-FFF2-40B4-BE49-F238E27FC236}">
                <a16:creationId xmlns:a16="http://schemas.microsoft.com/office/drawing/2014/main" id="{F3FE3D4B-48DF-344F-E90D-01C9B14A2832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084792" y="1154082"/>
            <a:ext cx="650008" cy="647119"/>
          </a:xfrm>
          <a:prstGeom prst="rect">
            <a:avLst/>
          </a:prstGeom>
          <a:ln>
            <a:noFill/>
          </a:ln>
        </p:spPr>
      </p:pic>
      <p:sp>
        <p:nvSpPr>
          <p:cNvPr id="72" name="CasellaDiTesto 71">
            <a:extLst>
              <a:ext uri="{FF2B5EF4-FFF2-40B4-BE49-F238E27FC236}">
                <a16:creationId xmlns:a16="http://schemas.microsoft.com/office/drawing/2014/main" id="{B91F4288-7C63-6A21-2111-B77689224645}"/>
              </a:ext>
            </a:extLst>
          </p:cNvPr>
          <p:cNvSpPr txBox="1"/>
          <p:nvPr/>
        </p:nvSpPr>
        <p:spPr>
          <a:xfrm>
            <a:off x="6899154" y="1821531"/>
            <a:ext cx="18225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9388" indent="-179388">
              <a:buFont typeface="Wingdings" panose="05000000000000000000" pitchFamily="2" charset="2"/>
              <a:buChar char="§"/>
            </a:pPr>
            <a:r>
              <a:rPr lang="it-IT" sz="1200" dirty="0"/>
              <a:t>Sviluppo nuovi prodotti</a:t>
            </a:r>
          </a:p>
        </p:txBody>
      </p:sp>
      <p:sp>
        <p:nvSpPr>
          <p:cNvPr id="73" name="CasellaDiTesto 72">
            <a:extLst>
              <a:ext uri="{FF2B5EF4-FFF2-40B4-BE49-F238E27FC236}">
                <a16:creationId xmlns:a16="http://schemas.microsoft.com/office/drawing/2014/main" id="{FB2F1B14-6C47-00F4-EC73-0993D0BAB6FA}"/>
              </a:ext>
            </a:extLst>
          </p:cNvPr>
          <p:cNvSpPr txBox="1"/>
          <p:nvPr/>
        </p:nvSpPr>
        <p:spPr>
          <a:xfrm>
            <a:off x="9075191" y="1841943"/>
            <a:ext cx="1182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9388" indent="-179388">
              <a:buFont typeface="Wingdings" panose="05000000000000000000" pitchFamily="2" charset="2"/>
              <a:buChar char="§"/>
            </a:pPr>
            <a:r>
              <a:rPr lang="it-IT" sz="1200" dirty="0"/>
              <a:t>Procurement</a:t>
            </a:r>
          </a:p>
        </p:txBody>
      </p:sp>
      <p:sp>
        <p:nvSpPr>
          <p:cNvPr id="74" name="CasellaDiTesto 73">
            <a:extLst>
              <a:ext uri="{FF2B5EF4-FFF2-40B4-BE49-F238E27FC236}">
                <a16:creationId xmlns:a16="http://schemas.microsoft.com/office/drawing/2014/main" id="{B5332C1D-1172-06A9-4AC4-459CAF53AC49}"/>
              </a:ext>
            </a:extLst>
          </p:cNvPr>
          <p:cNvSpPr txBox="1"/>
          <p:nvPr/>
        </p:nvSpPr>
        <p:spPr>
          <a:xfrm>
            <a:off x="6888327" y="2106933"/>
            <a:ext cx="26048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9388" indent="-179388">
              <a:buFont typeface="Wingdings" panose="05000000000000000000" pitchFamily="2" charset="2"/>
              <a:buChar char="§"/>
            </a:pPr>
            <a:r>
              <a:rPr lang="it-IT" sz="1200" dirty="0"/>
              <a:t>Attività di Marketing e Promozionali</a:t>
            </a:r>
          </a:p>
        </p:txBody>
      </p:sp>
      <p:sp>
        <p:nvSpPr>
          <p:cNvPr id="75" name="CasellaDiTesto 74">
            <a:extLst>
              <a:ext uri="{FF2B5EF4-FFF2-40B4-BE49-F238E27FC236}">
                <a16:creationId xmlns:a16="http://schemas.microsoft.com/office/drawing/2014/main" id="{B8DF7E3B-7877-1DB7-A1C2-6F956346D580}"/>
              </a:ext>
            </a:extLst>
          </p:cNvPr>
          <p:cNvSpPr txBox="1"/>
          <p:nvPr/>
        </p:nvSpPr>
        <p:spPr>
          <a:xfrm>
            <a:off x="6888327" y="2400858"/>
            <a:ext cx="13905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9388" indent="-179388">
              <a:buFont typeface="Wingdings" panose="05000000000000000000" pitchFamily="2" charset="2"/>
              <a:buChar char="§"/>
            </a:pPr>
            <a:r>
              <a:rPr lang="it-IT" sz="1200" dirty="0"/>
              <a:t>Contrattualistica</a:t>
            </a:r>
          </a:p>
        </p:txBody>
      </p:sp>
      <p:sp>
        <p:nvSpPr>
          <p:cNvPr id="76" name="CasellaDiTesto 75">
            <a:extLst>
              <a:ext uri="{FF2B5EF4-FFF2-40B4-BE49-F238E27FC236}">
                <a16:creationId xmlns:a16="http://schemas.microsoft.com/office/drawing/2014/main" id="{5988AA98-D735-7646-AE0B-87C29442A6CA}"/>
              </a:ext>
            </a:extLst>
          </p:cNvPr>
          <p:cNvSpPr txBox="1"/>
          <p:nvPr/>
        </p:nvSpPr>
        <p:spPr>
          <a:xfrm>
            <a:off x="9570636" y="2107755"/>
            <a:ext cx="11380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9388" indent="-179388">
              <a:buFont typeface="Wingdings" panose="05000000000000000000" pitchFamily="2" charset="2"/>
              <a:buChar char="§"/>
            </a:pPr>
            <a:r>
              <a:rPr lang="it-IT" sz="1200" dirty="0"/>
              <a:t>Investimenti</a:t>
            </a:r>
          </a:p>
        </p:txBody>
      </p:sp>
      <p:sp>
        <p:nvSpPr>
          <p:cNvPr id="77" name="CasellaDiTesto 76">
            <a:extLst>
              <a:ext uri="{FF2B5EF4-FFF2-40B4-BE49-F238E27FC236}">
                <a16:creationId xmlns:a16="http://schemas.microsoft.com/office/drawing/2014/main" id="{107A456A-A801-7992-3DD1-79709B2AA977}"/>
              </a:ext>
            </a:extLst>
          </p:cNvPr>
          <p:cNvSpPr txBox="1"/>
          <p:nvPr/>
        </p:nvSpPr>
        <p:spPr>
          <a:xfrm>
            <a:off x="8542828" y="2400858"/>
            <a:ext cx="17491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9388" indent="-179388">
              <a:buFont typeface="Wingdings" panose="05000000000000000000" pitchFamily="2" charset="2"/>
              <a:buChar char="§"/>
            </a:pPr>
            <a:r>
              <a:rPr lang="it-IT" sz="1200" dirty="0"/>
              <a:t>Gestione della Qualità</a:t>
            </a:r>
          </a:p>
        </p:txBody>
      </p:sp>
    </p:spTree>
    <p:extLst>
      <p:ext uri="{BB962C8B-B14F-4D97-AF65-F5344CB8AC3E}">
        <p14:creationId xmlns:p14="http://schemas.microsoft.com/office/powerpoint/2010/main" val="1626449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2933</Words>
  <Application>Microsoft Office PowerPoint</Application>
  <PresentationFormat>Widescreen</PresentationFormat>
  <Paragraphs>325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35" baseType="lpstr">
      <vt:lpstr>UD Digi Kyokasho NK-B</vt:lpstr>
      <vt:lpstr>UD Digi Kyokasho NP-R</vt:lpstr>
      <vt:lpstr>UD Digi Kyokasho N-R</vt:lpstr>
      <vt:lpstr>Abadi Extra Light</vt:lpstr>
      <vt:lpstr>Amasis MT Pro Black</vt:lpstr>
      <vt:lpstr>Arial</vt:lpstr>
      <vt:lpstr>Arial Black</vt:lpstr>
      <vt:lpstr>Avenir Book</vt:lpstr>
      <vt:lpstr>Avenir Next LT Pro Demi</vt:lpstr>
      <vt:lpstr>Bierstadt</vt:lpstr>
      <vt:lpstr>Calibri</vt:lpstr>
      <vt:lpstr>Calibri Light</vt:lpstr>
      <vt:lpstr>Cavolini</vt:lpstr>
      <vt:lpstr>Helvetica Neue</vt:lpstr>
      <vt:lpstr>Söhne</vt:lpstr>
      <vt:lpstr>Verdana</vt:lpstr>
      <vt:lpstr>Verdana Pro SemiBold</vt:lpstr>
      <vt:lpstr>Wingdings</vt:lpstr>
      <vt:lpstr>Tema di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Giuseppe Pagannone</dc:creator>
  <cp:lastModifiedBy>Bruna Nunciobenevides</cp:lastModifiedBy>
  <cp:revision>2</cp:revision>
  <dcterms:created xsi:type="dcterms:W3CDTF">2023-09-22T09:36:22Z</dcterms:created>
  <dcterms:modified xsi:type="dcterms:W3CDTF">2023-09-22T10:13:32Z</dcterms:modified>
</cp:coreProperties>
</file>